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03EF64-C8E0-4336-B3CE-19536306E3A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46A256D3-062D-4D0D-B3FB-CDBD5EE85C8A}">
      <dgm:prSet phldrT="[Tekst]"/>
      <dgm:spPr/>
      <dgm:t>
        <a:bodyPr/>
        <a:lstStyle/>
        <a:p>
          <a:r>
            <a:rPr lang="nb-NO" dirty="0" smtClean="0"/>
            <a:t>Prorektor for forsking</a:t>
          </a:r>
          <a:endParaRPr lang="nb-NO" dirty="0"/>
        </a:p>
      </dgm:t>
    </dgm:pt>
    <dgm:pt modelId="{6B100282-C8C8-4849-BBA6-C1EF954C08E6}" type="parTrans" cxnId="{13B162BA-8A17-422C-8AE0-733C9BF17024}">
      <dgm:prSet/>
      <dgm:spPr/>
      <dgm:t>
        <a:bodyPr/>
        <a:lstStyle/>
        <a:p>
          <a:endParaRPr lang="nb-NO"/>
        </a:p>
      </dgm:t>
    </dgm:pt>
    <dgm:pt modelId="{744FEA55-92AF-4ACB-BBCC-EAC47421D2DA}" type="sibTrans" cxnId="{13B162BA-8A17-422C-8AE0-733C9BF17024}">
      <dgm:prSet/>
      <dgm:spPr/>
      <dgm:t>
        <a:bodyPr/>
        <a:lstStyle/>
        <a:p>
          <a:endParaRPr lang="nb-NO"/>
        </a:p>
      </dgm:t>
    </dgm:pt>
    <dgm:pt modelId="{94252490-7CB2-44EB-9E1F-7260BC4D7F54}">
      <dgm:prSet phldrT="[Tekst]"/>
      <dgm:spPr/>
      <dgm:t>
        <a:bodyPr/>
        <a:lstStyle/>
        <a:p>
          <a:r>
            <a:rPr lang="nb-NO" dirty="0" smtClean="0"/>
            <a:t>Prorektor for utdanning</a:t>
          </a:r>
          <a:endParaRPr lang="nb-NO" dirty="0"/>
        </a:p>
      </dgm:t>
    </dgm:pt>
    <dgm:pt modelId="{B5ABCF98-5D92-4AB5-9A6F-B363F201B896}" type="parTrans" cxnId="{932B2F35-4047-48B0-B950-4E954CDDBD39}">
      <dgm:prSet/>
      <dgm:spPr/>
      <dgm:t>
        <a:bodyPr/>
        <a:lstStyle/>
        <a:p>
          <a:endParaRPr lang="nb-NO"/>
        </a:p>
      </dgm:t>
    </dgm:pt>
    <dgm:pt modelId="{A7B4154B-59C3-4CB6-924F-CF08F8D48A02}" type="sibTrans" cxnId="{932B2F35-4047-48B0-B950-4E954CDDBD39}">
      <dgm:prSet/>
      <dgm:spPr/>
      <dgm:t>
        <a:bodyPr/>
        <a:lstStyle/>
        <a:p>
          <a:endParaRPr lang="nb-NO"/>
        </a:p>
      </dgm:t>
    </dgm:pt>
    <dgm:pt modelId="{5ABA36CC-8E71-47CC-B14A-6FA12FF390B8}">
      <dgm:prSet phldrT="[Tekst]"/>
      <dgm:spPr/>
      <dgm:t>
        <a:bodyPr/>
        <a:lstStyle/>
        <a:p>
          <a:r>
            <a:rPr lang="nb-NO" dirty="0" smtClean="0"/>
            <a:t>Organisasjons-direktør</a:t>
          </a:r>
          <a:endParaRPr lang="nb-NO" dirty="0"/>
        </a:p>
      </dgm:t>
    </dgm:pt>
    <dgm:pt modelId="{3A02C2FF-777A-49FE-97D3-197B9F395C45}" type="parTrans" cxnId="{D2DAE5B3-F448-442C-9E33-47234F2A928D}">
      <dgm:prSet/>
      <dgm:spPr/>
      <dgm:t>
        <a:bodyPr/>
        <a:lstStyle/>
        <a:p>
          <a:endParaRPr lang="nb-NO"/>
        </a:p>
      </dgm:t>
    </dgm:pt>
    <dgm:pt modelId="{6BE7062C-9089-4FD5-A8F9-C6EB0648426D}" type="sibTrans" cxnId="{D2DAE5B3-F448-442C-9E33-47234F2A928D}">
      <dgm:prSet/>
      <dgm:spPr/>
      <dgm:t>
        <a:bodyPr/>
        <a:lstStyle/>
        <a:p>
          <a:endParaRPr lang="nb-NO"/>
        </a:p>
      </dgm:t>
    </dgm:pt>
    <dgm:pt modelId="{E7B9F4C9-499C-4541-A55F-9AEF5A9771C7}">
      <dgm:prSet/>
      <dgm:spPr/>
      <dgm:t>
        <a:bodyPr/>
        <a:lstStyle/>
        <a:p>
          <a:r>
            <a:rPr lang="nb-NO" dirty="0" smtClean="0"/>
            <a:t>Prorektor for samhandling</a:t>
          </a:r>
          <a:endParaRPr lang="nb-NO" dirty="0"/>
        </a:p>
      </dgm:t>
    </dgm:pt>
    <dgm:pt modelId="{0407BBB6-510A-48A0-AC20-0E69EAB68765}" type="parTrans" cxnId="{5F52252C-2AE4-465F-BCAF-3B3ABDB93B23}">
      <dgm:prSet/>
      <dgm:spPr/>
      <dgm:t>
        <a:bodyPr/>
        <a:lstStyle/>
        <a:p>
          <a:endParaRPr lang="nb-NO"/>
        </a:p>
      </dgm:t>
    </dgm:pt>
    <dgm:pt modelId="{FCAA2F02-34DA-4414-9AC5-0FB89D80413E}" type="sibTrans" cxnId="{5F52252C-2AE4-465F-BCAF-3B3ABDB93B23}">
      <dgm:prSet/>
      <dgm:spPr/>
      <dgm:t>
        <a:bodyPr/>
        <a:lstStyle/>
        <a:p>
          <a:endParaRPr lang="nb-NO"/>
        </a:p>
      </dgm:t>
    </dgm:pt>
    <dgm:pt modelId="{2A8FF047-C24E-4F62-8C87-2C671E34F5F7}">
      <dgm:prSet/>
      <dgm:spPr/>
      <dgm:t>
        <a:bodyPr/>
        <a:lstStyle/>
        <a:p>
          <a:r>
            <a:rPr lang="nb-NO" dirty="0" smtClean="0"/>
            <a:t>Direktør for økonomi og arealforvalting</a:t>
          </a:r>
          <a:endParaRPr lang="nb-NO" dirty="0"/>
        </a:p>
      </dgm:t>
    </dgm:pt>
    <dgm:pt modelId="{D456185A-D4EA-4164-B341-EBF2837FA080}" type="parTrans" cxnId="{C05B734B-8639-407B-92B2-BD55DC0E443A}">
      <dgm:prSet/>
      <dgm:spPr/>
      <dgm:t>
        <a:bodyPr/>
        <a:lstStyle/>
        <a:p>
          <a:endParaRPr lang="nb-NO"/>
        </a:p>
      </dgm:t>
    </dgm:pt>
    <dgm:pt modelId="{0D18F05C-3257-408A-9416-B0DC322ECAE8}" type="sibTrans" cxnId="{C05B734B-8639-407B-92B2-BD55DC0E443A}">
      <dgm:prSet/>
      <dgm:spPr/>
      <dgm:t>
        <a:bodyPr/>
        <a:lstStyle/>
        <a:p>
          <a:endParaRPr lang="nb-NO"/>
        </a:p>
      </dgm:t>
    </dgm:pt>
    <dgm:pt modelId="{8EC4B851-38DC-489B-ABDB-53BB09D4CC2C}">
      <dgm:prSet phldrT="[Tekst]" custT="1"/>
      <dgm:spPr/>
      <dgm:t>
        <a:bodyPr/>
        <a:lstStyle/>
        <a:p>
          <a:r>
            <a:rPr lang="nb-NO" sz="2800" dirty="0" smtClean="0"/>
            <a:t>Rektor</a:t>
          </a:r>
          <a:r>
            <a:rPr lang="nb-NO" sz="5100" dirty="0" smtClean="0"/>
            <a:t> </a:t>
          </a:r>
          <a:endParaRPr lang="nb-NO" sz="5100" dirty="0"/>
        </a:p>
      </dgm:t>
    </dgm:pt>
    <dgm:pt modelId="{4A94A5ED-BFC0-4402-878C-B43CD4C4CAA7}" type="sibTrans" cxnId="{69C8DF50-73AD-4D89-BEBA-40B9126730DD}">
      <dgm:prSet/>
      <dgm:spPr/>
      <dgm:t>
        <a:bodyPr/>
        <a:lstStyle/>
        <a:p>
          <a:endParaRPr lang="nb-NO"/>
        </a:p>
      </dgm:t>
    </dgm:pt>
    <dgm:pt modelId="{4339D5CD-EA2F-4FF0-A018-CC19887FF845}" type="parTrans" cxnId="{69C8DF50-73AD-4D89-BEBA-40B9126730DD}">
      <dgm:prSet/>
      <dgm:spPr/>
      <dgm:t>
        <a:bodyPr/>
        <a:lstStyle/>
        <a:p>
          <a:endParaRPr lang="nb-NO"/>
        </a:p>
      </dgm:t>
    </dgm:pt>
    <dgm:pt modelId="{EDC85C7E-E7D1-4486-9799-0316EDCCC57C}">
      <dgm:prSet/>
      <dgm:spPr/>
      <dgm:t>
        <a:bodyPr/>
        <a:lstStyle/>
        <a:p>
          <a:r>
            <a:rPr lang="nb-NO" dirty="0" smtClean="0"/>
            <a:t>Forskings-</a:t>
          </a:r>
        </a:p>
        <a:p>
          <a:r>
            <a:rPr lang="nb-NO" dirty="0" smtClean="0"/>
            <a:t>administrasjon</a:t>
          </a:r>
          <a:endParaRPr lang="nb-NO" dirty="0"/>
        </a:p>
      </dgm:t>
    </dgm:pt>
    <dgm:pt modelId="{E5D358BA-6F85-4F8B-ACCD-81DBF3737DD2}" type="parTrans" cxnId="{E64CFAEB-A05E-4025-AC4D-C5D030F4EFB9}">
      <dgm:prSet/>
      <dgm:spPr/>
      <dgm:t>
        <a:bodyPr/>
        <a:lstStyle/>
        <a:p>
          <a:endParaRPr lang="nb-NO"/>
        </a:p>
      </dgm:t>
    </dgm:pt>
    <dgm:pt modelId="{108CE0EC-8346-47BA-A585-AD34A9C6D1D6}" type="sibTrans" cxnId="{E64CFAEB-A05E-4025-AC4D-C5D030F4EFB9}">
      <dgm:prSet/>
      <dgm:spPr/>
      <dgm:t>
        <a:bodyPr/>
        <a:lstStyle/>
        <a:p>
          <a:endParaRPr lang="nb-NO"/>
        </a:p>
      </dgm:t>
    </dgm:pt>
    <dgm:pt modelId="{C3F4053D-35AB-4276-B1E0-F9BFBEB1EDF9}">
      <dgm:prSet/>
      <dgm:spPr/>
      <dgm:t>
        <a:bodyPr/>
        <a:lstStyle/>
        <a:p>
          <a:r>
            <a:rPr lang="nb-NO" dirty="0" smtClean="0"/>
            <a:t>Bibliotek</a:t>
          </a:r>
          <a:endParaRPr lang="nb-NO" dirty="0"/>
        </a:p>
      </dgm:t>
    </dgm:pt>
    <dgm:pt modelId="{0B806551-981F-4A3C-8496-7A0348F56CB7}" type="parTrans" cxnId="{BA59A8F6-693B-4951-89E6-85E9B335356D}">
      <dgm:prSet/>
      <dgm:spPr/>
      <dgm:t>
        <a:bodyPr/>
        <a:lstStyle/>
        <a:p>
          <a:endParaRPr lang="nb-NO"/>
        </a:p>
      </dgm:t>
    </dgm:pt>
    <dgm:pt modelId="{E859A04F-A598-4F8F-8068-82A2EFAFD6EA}" type="sibTrans" cxnId="{BA59A8F6-693B-4951-89E6-85E9B335356D}">
      <dgm:prSet/>
      <dgm:spPr/>
      <dgm:t>
        <a:bodyPr/>
        <a:lstStyle/>
        <a:p>
          <a:endParaRPr lang="nb-NO"/>
        </a:p>
      </dgm:t>
    </dgm:pt>
    <dgm:pt modelId="{0A90DBAC-7839-44EA-A30A-32E53CC303DA}">
      <dgm:prSet/>
      <dgm:spPr/>
      <dgm:t>
        <a:bodyPr/>
        <a:lstStyle/>
        <a:p>
          <a:r>
            <a:rPr lang="nb-NO" dirty="0" smtClean="0"/>
            <a:t>Internasjonalt samarbeid</a:t>
          </a:r>
          <a:endParaRPr lang="nb-NO" dirty="0"/>
        </a:p>
      </dgm:t>
    </dgm:pt>
    <dgm:pt modelId="{8CA220A1-517C-40EF-A0F4-0218A46195C5}" type="parTrans" cxnId="{6C71D8EF-77BE-4033-98FB-F293F45D9035}">
      <dgm:prSet/>
      <dgm:spPr/>
      <dgm:t>
        <a:bodyPr/>
        <a:lstStyle/>
        <a:p>
          <a:endParaRPr lang="nb-NO"/>
        </a:p>
      </dgm:t>
    </dgm:pt>
    <dgm:pt modelId="{563F24B5-EC1E-47EF-A926-2D0000BA4997}" type="sibTrans" cxnId="{6C71D8EF-77BE-4033-98FB-F293F45D9035}">
      <dgm:prSet/>
      <dgm:spPr/>
      <dgm:t>
        <a:bodyPr/>
        <a:lstStyle/>
        <a:p>
          <a:endParaRPr lang="nb-NO"/>
        </a:p>
      </dgm:t>
    </dgm:pt>
    <dgm:pt modelId="{5A79744D-C0B2-4303-92E5-72021A883E35}">
      <dgm:prSet/>
      <dgm:spPr/>
      <dgm:t>
        <a:bodyPr/>
        <a:lstStyle/>
        <a:p>
          <a:r>
            <a:rPr lang="nb-NO" dirty="0" smtClean="0"/>
            <a:t>Utdanningskvalitet</a:t>
          </a:r>
          <a:endParaRPr lang="nb-NO" dirty="0"/>
        </a:p>
      </dgm:t>
    </dgm:pt>
    <dgm:pt modelId="{ADB69102-B187-4D6E-97BC-06D3813BEB10}" type="parTrans" cxnId="{B1ADC41A-64DE-4947-8DA2-CFC576AD5476}">
      <dgm:prSet/>
      <dgm:spPr/>
      <dgm:t>
        <a:bodyPr/>
        <a:lstStyle/>
        <a:p>
          <a:endParaRPr lang="nb-NO"/>
        </a:p>
      </dgm:t>
    </dgm:pt>
    <dgm:pt modelId="{F28CF896-8A19-4FBD-9FC6-B1253FCEE0DA}" type="sibTrans" cxnId="{B1ADC41A-64DE-4947-8DA2-CFC576AD5476}">
      <dgm:prSet/>
      <dgm:spPr/>
      <dgm:t>
        <a:bodyPr/>
        <a:lstStyle/>
        <a:p>
          <a:endParaRPr lang="nb-NO"/>
        </a:p>
      </dgm:t>
    </dgm:pt>
    <dgm:pt modelId="{3B279C12-8D4C-49D9-8E22-A3CD3EBB810C}">
      <dgm:prSet/>
      <dgm:spPr/>
      <dgm:t>
        <a:bodyPr/>
        <a:lstStyle/>
        <a:p>
          <a:r>
            <a:rPr lang="nb-NO" dirty="0" smtClean="0"/>
            <a:t>Studieadministrasjon</a:t>
          </a:r>
          <a:endParaRPr lang="nb-NO" dirty="0"/>
        </a:p>
      </dgm:t>
    </dgm:pt>
    <dgm:pt modelId="{9228F81C-D8FE-4FFF-B412-2388AD38CA59}" type="parTrans" cxnId="{FE1A3CA3-5053-4B4C-AC24-A574D1F8253F}">
      <dgm:prSet/>
      <dgm:spPr/>
      <dgm:t>
        <a:bodyPr/>
        <a:lstStyle/>
        <a:p>
          <a:endParaRPr lang="nb-NO"/>
        </a:p>
      </dgm:t>
    </dgm:pt>
    <dgm:pt modelId="{685D9AC0-A622-4883-80FE-270E0B45FAE7}" type="sibTrans" cxnId="{FE1A3CA3-5053-4B4C-AC24-A574D1F8253F}">
      <dgm:prSet/>
      <dgm:spPr/>
      <dgm:t>
        <a:bodyPr/>
        <a:lstStyle/>
        <a:p>
          <a:endParaRPr lang="nb-NO"/>
        </a:p>
      </dgm:t>
    </dgm:pt>
    <dgm:pt modelId="{B68E3693-8426-4F46-8CD1-C5ADA1508D42}">
      <dgm:prSet/>
      <dgm:spPr/>
      <dgm:t>
        <a:bodyPr/>
        <a:lstStyle/>
        <a:p>
          <a:r>
            <a:rPr lang="nb-NO" dirty="0" smtClean="0"/>
            <a:t>Kommunikasjon</a:t>
          </a:r>
          <a:endParaRPr lang="nb-NO" dirty="0"/>
        </a:p>
      </dgm:t>
    </dgm:pt>
    <dgm:pt modelId="{BDFF2170-2379-4308-BEBA-BAB0B8DBF7D7}" type="parTrans" cxnId="{8E1A0AB6-A7D7-4AD5-B220-9F75ED59BC06}">
      <dgm:prSet/>
      <dgm:spPr/>
      <dgm:t>
        <a:bodyPr/>
        <a:lstStyle/>
        <a:p>
          <a:endParaRPr lang="nb-NO"/>
        </a:p>
      </dgm:t>
    </dgm:pt>
    <dgm:pt modelId="{76C00692-6ED9-4F62-B501-45C91D21DEE1}" type="sibTrans" cxnId="{8E1A0AB6-A7D7-4AD5-B220-9F75ED59BC06}">
      <dgm:prSet/>
      <dgm:spPr/>
      <dgm:t>
        <a:bodyPr/>
        <a:lstStyle/>
        <a:p>
          <a:endParaRPr lang="nb-NO"/>
        </a:p>
      </dgm:t>
    </dgm:pt>
    <dgm:pt modelId="{5784252D-F147-44F5-9E9F-FA92C445A3B1}">
      <dgm:prSet/>
      <dgm:spPr/>
      <dgm:t>
        <a:bodyPr/>
        <a:lstStyle/>
        <a:p>
          <a:r>
            <a:rPr lang="nb-NO" dirty="0" smtClean="0"/>
            <a:t>Samfunnskontakt</a:t>
          </a:r>
          <a:endParaRPr lang="nb-NO" dirty="0"/>
        </a:p>
      </dgm:t>
    </dgm:pt>
    <dgm:pt modelId="{D25B329B-32FC-43F0-9999-298C0E885ABA}" type="parTrans" cxnId="{B0293522-E060-4E91-A0DD-C4FBB5500465}">
      <dgm:prSet/>
      <dgm:spPr/>
      <dgm:t>
        <a:bodyPr/>
        <a:lstStyle/>
        <a:p>
          <a:endParaRPr lang="nb-NO"/>
        </a:p>
      </dgm:t>
    </dgm:pt>
    <dgm:pt modelId="{2D8020CA-7ACE-4D36-B611-12D0DE6ABDE7}" type="sibTrans" cxnId="{B0293522-E060-4E91-A0DD-C4FBB5500465}">
      <dgm:prSet/>
      <dgm:spPr/>
      <dgm:t>
        <a:bodyPr/>
        <a:lstStyle/>
        <a:p>
          <a:endParaRPr lang="nb-NO"/>
        </a:p>
      </dgm:t>
    </dgm:pt>
    <dgm:pt modelId="{75E815A6-2BAC-4BAE-9037-7C5315CD80DB}">
      <dgm:prSet/>
      <dgm:spPr/>
      <dgm:t>
        <a:bodyPr/>
        <a:lstStyle/>
        <a:p>
          <a:r>
            <a:rPr lang="nb-NO" dirty="0" smtClean="0"/>
            <a:t>IT og digitalisering</a:t>
          </a:r>
          <a:endParaRPr lang="nb-NO" dirty="0"/>
        </a:p>
      </dgm:t>
    </dgm:pt>
    <dgm:pt modelId="{E7B40C29-1765-44CB-B049-51C09311C40B}" type="parTrans" cxnId="{7CA3AFF1-5EEA-4A7F-A2C4-CBF8D311BCA7}">
      <dgm:prSet/>
      <dgm:spPr/>
      <dgm:t>
        <a:bodyPr/>
        <a:lstStyle/>
        <a:p>
          <a:endParaRPr lang="nb-NO"/>
        </a:p>
      </dgm:t>
    </dgm:pt>
    <dgm:pt modelId="{801B05F0-C7E2-4D2A-841F-B0702DFC71DF}" type="sibTrans" cxnId="{7CA3AFF1-5EEA-4A7F-A2C4-CBF8D311BCA7}">
      <dgm:prSet/>
      <dgm:spPr/>
      <dgm:t>
        <a:bodyPr/>
        <a:lstStyle/>
        <a:p>
          <a:endParaRPr lang="nb-NO"/>
        </a:p>
      </dgm:t>
    </dgm:pt>
    <dgm:pt modelId="{4CB38785-FD5B-4F1A-A561-8F04176BB593}">
      <dgm:prSet/>
      <dgm:spPr/>
      <dgm:t>
        <a:bodyPr/>
        <a:lstStyle/>
        <a:p>
          <a:r>
            <a:rPr lang="nb-NO" dirty="0" smtClean="0"/>
            <a:t>Rekruttering og lønn</a:t>
          </a:r>
          <a:endParaRPr lang="nb-NO" dirty="0"/>
        </a:p>
      </dgm:t>
    </dgm:pt>
    <dgm:pt modelId="{59510453-E249-4A89-894F-9E8C04AAFE34}" type="parTrans" cxnId="{FDDD2B02-DBB0-4AD9-A07D-C00EE5D11CF2}">
      <dgm:prSet/>
      <dgm:spPr/>
      <dgm:t>
        <a:bodyPr/>
        <a:lstStyle/>
        <a:p>
          <a:endParaRPr lang="nb-NO"/>
        </a:p>
      </dgm:t>
    </dgm:pt>
    <dgm:pt modelId="{6377E137-8499-440E-827C-3DBDA77AD8D3}" type="sibTrans" cxnId="{FDDD2B02-DBB0-4AD9-A07D-C00EE5D11CF2}">
      <dgm:prSet/>
      <dgm:spPr/>
      <dgm:t>
        <a:bodyPr/>
        <a:lstStyle/>
        <a:p>
          <a:endParaRPr lang="nb-NO"/>
        </a:p>
      </dgm:t>
    </dgm:pt>
    <dgm:pt modelId="{C718F3DA-845B-43F5-AD4F-8121647A28AD}">
      <dgm:prSet/>
      <dgm:spPr/>
      <dgm:t>
        <a:bodyPr/>
        <a:lstStyle/>
        <a:p>
          <a:r>
            <a:rPr lang="nb-NO" dirty="0" smtClean="0"/>
            <a:t>Senter for nye medier</a:t>
          </a:r>
          <a:endParaRPr lang="nb-NO" dirty="0"/>
        </a:p>
      </dgm:t>
    </dgm:pt>
    <dgm:pt modelId="{BFABC887-9D9C-4AD3-AA38-04ACCB61B07B}" type="parTrans" cxnId="{7BE9EBCA-BBF6-4761-9CDD-5BBB6F990C69}">
      <dgm:prSet/>
      <dgm:spPr/>
      <dgm:t>
        <a:bodyPr/>
        <a:lstStyle/>
        <a:p>
          <a:endParaRPr lang="nb-NO"/>
        </a:p>
      </dgm:t>
    </dgm:pt>
    <dgm:pt modelId="{0E9C9AFA-7F38-438E-A9A4-9005B2F54D22}" type="sibTrans" cxnId="{7BE9EBCA-BBF6-4761-9CDD-5BBB6F990C69}">
      <dgm:prSet/>
      <dgm:spPr/>
      <dgm:t>
        <a:bodyPr/>
        <a:lstStyle/>
        <a:p>
          <a:endParaRPr lang="nb-NO"/>
        </a:p>
      </dgm:t>
    </dgm:pt>
    <dgm:pt modelId="{7D0A7EBD-B553-4B42-B821-1525BCF9AC27}">
      <dgm:prSet/>
      <dgm:spPr/>
      <dgm:t>
        <a:bodyPr/>
        <a:lstStyle/>
        <a:p>
          <a:r>
            <a:rPr lang="nb-NO" dirty="0" smtClean="0"/>
            <a:t>Arealforvalting, drift og prosjekt Stord/Haugesund</a:t>
          </a:r>
          <a:endParaRPr lang="nb-NO" dirty="0"/>
        </a:p>
      </dgm:t>
    </dgm:pt>
    <dgm:pt modelId="{52341789-C924-4ECB-8F9D-F7D1AABD9047}" type="parTrans" cxnId="{2690097C-13C0-4C45-A05E-B7753868FBDE}">
      <dgm:prSet/>
      <dgm:spPr/>
      <dgm:t>
        <a:bodyPr/>
        <a:lstStyle/>
        <a:p>
          <a:endParaRPr lang="nb-NO"/>
        </a:p>
      </dgm:t>
    </dgm:pt>
    <dgm:pt modelId="{3E5CBAA3-CBF3-4C02-8FB0-08F31015B5AC}" type="sibTrans" cxnId="{2690097C-13C0-4C45-A05E-B7753868FBDE}">
      <dgm:prSet/>
      <dgm:spPr/>
      <dgm:t>
        <a:bodyPr/>
        <a:lstStyle/>
        <a:p>
          <a:endParaRPr lang="nb-NO"/>
        </a:p>
      </dgm:t>
    </dgm:pt>
    <dgm:pt modelId="{38B2C306-EB4E-454D-9D7B-129CB4C47FD8}">
      <dgm:prSet/>
      <dgm:spPr/>
      <dgm:t>
        <a:bodyPr/>
        <a:lstStyle/>
        <a:p>
          <a:r>
            <a:rPr lang="nb-NO" dirty="0" smtClean="0"/>
            <a:t>Arealforvalting, drift og prosjekt Bergen</a:t>
          </a:r>
          <a:endParaRPr lang="nb-NO" dirty="0"/>
        </a:p>
      </dgm:t>
    </dgm:pt>
    <dgm:pt modelId="{DE5F445B-2ADE-43E5-AAB5-2D78B931F016}" type="parTrans" cxnId="{D61AB997-CC44-4F53-8EA2-66E4F7E05B68}">
      <dgm:prSet/>
      <dgm:spPr/>
      <dgm:t>
        <a:bodyPr/>
        <a:lstStyle/>
        <a:p>
          <a:endParaRPr lang="nb-NO"/>
        </a:p>
      </dgm:t>
    </dgm:pt>
    <dgm:pt modelId="{98DFCD3C-3AA7-4F6C-8DBB-D654D75D2468}" type="sibTrans" cxnId="{D61AB997-CC44-4F53-8EA2-66E4F7E05B68}">
      <dgm:prSet/>
      <dgm:spPr/>
      <dgm:t>
        <a:bodyPr/>
        <a:lstStyle/>
        <a:p>
          <a:endParaRPr lang="nb-NO"/>
        </a:p>
      </dgm:t>
    </dgm:pt>
    <dgm:pt modelId="{46491836-2435-48B1-B80A-B77867726C3E}">
      <dgm:prSet/>
      <dgm:spPr/>
      <dgm:t>
        <a:bodyPr/>
        <a:lstStyle/>
        <a:p>
          <a:r>
            <a:rPr lang="nb-NO" dirty="0" smtClean="0"/>
            <a:t>Økonomi</a:t>
          </a:r>
          <a:endParaRPr lang="nb-NO" dirty="0"/>
        </a:p>
      </dgm:t>
    </dgm:pt>
    <dgm:pt modelId="{5152C519-0FEE-40A3-967E-8B0799585F41}" type="parTrans" cxnId="{C7B634D5-50E4-4E7C-8C91-7B7FC61A403E}">
      <dgm:prSet/>
      <dgm:spPr/>
      <dgm:t>
        <a:bodyPr/>
        <a:lstStyle/>
        <a:p>
          <a:endParaRPr lang="nb-NO"/>
        </a:p>
      </dgm:t>
    </dgm:pt>
    <dgm:pt modelId="{AE8A2C36-9339-45FF-8DAC-D2202E00AD85}" type="sibTrans" cxnId="{C7B634D5-50E4-4E7C-8C91-7B7FC61A403E}">
      <dgm:prSet/>
      <dgm:spPr/>
      <dgm:t>
        <a:bodyPr/>
        <a:lstStyle/>
        <a:p>
          <a:endParaRPr lang="nb-NO"/>
        </a:p>
      </dgm:t>
    </dgm:pt>
    <dgm:pt modelId="{65FF0DB6-459A-4AF7-8808-457C64C01146}">
      <dgm:prSet/>
      <dgm:spPr/>
      <dgm:t>
        <a:bodyPr/>
        <a:lstStyle/>
        <a:p>
          <a:r>
            <a:rPr lang="nb-NO" dirty="0" smtClean="0"/>
            <a:t>Arealforvalting, drift og prosjekt Sogndal/Førde </a:t>
          </a:r>
          <a:endParaRPr lang="nb-NO" dirty="0"/>
        </a:p>
      </dgm:t>
    </dgm:pt>
    <dgm:pt modelId="{3D2B9214-29E9-446D-81DB-5A173BA02174}" type="parTrans" cxnId="{393C232D-74B6-48C1-9E26-72B7D3DDB2BB}">
      <dgm:prSet/>
      <dgm:spPr/>
      <dgm:t>
        <a:bodyPr/>
        <a:lstStyle/>
        <a:p>
          <a:endParaRPr lang="nb-NO"/>
        </a:p>
      </dgm:t>
    </dgm:pt>
    <dgm:pt modelId="{5D5CF9CF-772D-4162-9C3D-E7A92A9E637D}" type="sibTrans" cxnId="{393C232D-74B6-48C1-9E26-72B7D3DDB2BB}">
      <dgm:prSet/>
      <dgm:spPr/>
      <dgm:t>
        <a:bodyPr/>
        <a:lstStyle/>
        <a:p>
          <a:endParaRPr lang="nb-NO"/>
        </a:p>
      </dgm:t>
    </dgm:pt>
    <dgm:pt modelId="{5718F3BA-9D66-41FE-9FDE-A8D01D908924}">
      <dgm:prSet/>
      <dgm:spPr/>
      <dgm:t>
        <a:bodyPr/>
        <a:lstStyle/>
        <a:p>
          <a:r>
            <a:rPr lang="nb-NO" dirty="0" smtClean="0"/>
            <a:t>Arbeidsgiverpolitikk, HMS, personaloppfølging og dokumentbehandling</a:t>
          </a:r>
          <a:endParaRPr lang="nb-NO" dirty="0"/>
        </a:p>
      </dgm:t>
    </dgm:pt>
    <dgm:pt modelId="{665FEC92-C8C5-4C85-9966-56BEB267D107}" type="parTrans" cxnId="{F0CBA7E1-A566-4F8A-B517-F1194E23B7F7}">
      <dgm:prSet/>
      <dgm:spPr/>
      <dgm:t>
        <a:bodyPr/>
        <a:lstStyle/>
        <a:p>
          <a:endParaRPr lang="nb-NO"/>
        </a:p>
      </dgm:t>
    </dgm:pt>
    <dgm:pt modelId="{89F6943B-AC76-4B4F-80FF-3D20899C943D}" type="sibTrans" cxnId="{F0CBA7E1-A566-4F8A-B517-F1194E23B7F7}">
      <dgm:prSet/>
      <dgm:spPr/>
      <dgm:t>
        <a:bodyPr/>
        <a:lstStyle/>
        <a:p>
          <a:endParaRPr lang="nb-NO"/>
        </a:p>
      </dgm:t>
    </dgm:pt>
    <dgm:pt modelId="{E5F29246-3278-40F2-AA80-489A105CB75D}">
      <dgm:prSet/>
      <dgm:spPr/>
      <dgm:t>
        <a:bodyPr/>
        <a:lstStyle/>
        <a:p>
          <a:r>
            <a:rPr lang="nb-NO" dirty="0" smtClean="0"/>
            <a:t>Organisasjonsutvikling</a:t>
          </a:r>
          <a:endParaRPr lang="nb-NO" dirty="0"/>
        </a:p>
      </dgm:t>
    </dgm:pt>
    <dgm:pt modelId="{48B44EED-3716-43C5-8EE4-C46DC3BA3A5E}" type="parTrans" cxnId="{6C3975A3-335D-4FF5-9504-AB780D1CCC07}">
      <dgm:prSet/>
      <dgm:spPr/>
      <dgm:t>
        <a:bodyPr/>
        <a:lstStyle/>
        <a:p>
          <a:endParaRPr lang="nb-NO"/>
        </a:p>
      </dgm:t>
    </dgm:pt>
    <dgm:pt modelId="{C2976FEF-D298-4DC6-9C60-293D68921217}" type="sibTrans" cxnId="{6C3975A3-335D-4FF5-9504-AB780D1CCC07}">
      <dgm:prSet/>
      <dgm:spPr/>
      <dgm:t>
        <a:bodyPr/>
        <a:lstStyle/>
        <a:p>
          <a:endParaRPr lang="nb-NO"/>
        </a:p>
      </dgm:t>
    </dgm:pt>
    <dgm:pt modelId="{2E7DB8EE-6A98-47B4-A364-9A29A28F0182}" type="pres">
      <dgm:prSet presAssocID="{DA03EF64-C8E0-4336-B3CE-19536306E3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E99F1739-8F37-4F45-B4EC-241892BE3910}" type="pres">
      <dgm:prSet presAssocID="{8EC4B851-38DC-489B-ABDB-53BB09D4CC2C}" presName="hierRoot1" presStyleCnt="0">
        <dgm:presLayoutVars>
          <dgm:hierBranch val="init"/>
        </dgm:presLayoutVars>
      </dgm:prSet>
      <dgm:spPr/>
    </dgm:pt>
    <dgm:pt modelId="{EF31EBCF-A971-48A0-AF7A-F9B3D4BAAFEA}" type="pres">
      <dgm:prSet presAssocID="{8EC4B851-38DC-489B-ABDB-53BB09D4CC2C}" presName="rootComposite1" presStyleCnt="0"/>
      <dgm:spPr/>
    </dgm:pt>
    <dgm:pt modelId="{CBFC508C-C1F4-4A38-AB73-A5116D516A52}" type="pres">
      <dgm:prSet presAssocID="{8EC4B851-38DC-489B-ABDB-53BB09D4CC2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1A1F076-9C08-488A-AAFB-9057AB47DAA4}" type="pres">
      <dgm:prSet presAssocID="{8EC4B851-38DC-489B-ABDB-53BB09D4CC2C}" presName="rootConnector1" presStyleLbl="node1" presStyleIdx="0" presStyleCnt="0"/>
      <dgm:spPr/>
      <dgm:t>
        <a:bodyPr/>
        <a:lstStyle/>
        <a:p>
          <a:endParaRPr lang="nb-NO"/>
        </a:p>
      </dgm:t>
    </dgm:pt>
    <dgm:pt modelId="{B2CFB8FE-3E9B-43A2-A589-CC8B3D2D3F26}" type="pres">
      <dgm:prSet presAssocID="{8EC4B851-38DC-489B-ABDB-53BB09D4CC2C}" presName="hierChild2" presStyleCnt="0"/>
      <dgm:spPr/>
    </dgm:pt>
    <dgm:pt modelId="{45275703-5A19-42B6-B692-01544FDB361B}" type="pres">
      <dgm:prSet presAssocID="{6B100282-C8C8-4849-BBA6-C1EF954C08E6}" presName="Name37" presStyleLbl="parChTrans1D2" presStyleIdx="0" presStyleCnt="5"/>
      <dgm:spPr/>
      <dgm:t>
        <a:bodyPr/>
        <a:lstStyle/>
        <a:p>
          <a:endParaRPr lang="nb-NO"/>
        </a:p>
      </dgm:t>
    </dgm:pt>
    <dgm:pt modelId="{346FA2CB-442B-4FAA-B4A0-1765328A2AAE}" type="pres">
      <dgm:prSet presAssocID="{46A256D3-062D-4D0D-B3FB-CDBD5EE85C8A}" presName="hierRoot2" presStyleCnt="0">
        <dgm:presLayoutVars>
          <dgm:hierBranch val="init"/>
        </dgm:presLayoutVars>
      </dgm:prSet>
      <dgm:spPr/>
    </dgm:pt>
    <dgm:pt modelId="{6E278504-C5CC-42C3-B070-5960520F7806}" type="pres">
      <dgm:prSet presAssocID="{46A256D3-062D-4D0D-B3FB-CDBD5EE85C8A}" presName="rootComposite" presStyleCnt="0"/>
      <dgm:spPr/>
    </dgm:pt>
    <dgm:pt modelId="{210F4937-15E8-4248-AFDC-69863F49CE5B}" type="pres">
      <dgm:prSet presAssocID="{46A256D3-062D-4D0D-B3FB-CDBD5EE85C8A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483E2B32-FBF6-42D7-83E5-A4CA3173E024}" type="pres">
      <dgm:prSet presAssocID="{46A256D3-062D-4D0D-B3FB-CDBD5EE85C8A}" presName="rootConnector" presStyleLbl="node2" presStyleIdx="0" presStyleCnt="5"/>
      <dgm:spPr/>
      <dgm:t>
        <a:bodyPr/>
        <a:lstStyle/>
        <a:p>
          <a:endParaRPr lang="nb-NO"/>
        </a:p>
      </dgm:t>
    </dgm:pt>
    <dgm:pt modelId="{6B8F3AB2-FE5D-417C-AFDB-9D005BF10B2E}" type="pres">
      <dgm:prSet presAssocID="{46A256D3-062D-4D0D-B3FB-CDBD5EE85C8A}" presName="hierChild4" presStyleCnt="0"/>
      <dgm:spPr/>
    </dgm:pt>
    <dgm:pt modelId="{37104BED-F5CA-473F-B600-C283C065E98D}" type="pres">
      <dgm:prSet presAssocID="{E5D358BA-6F85-4F8B-ACCD-81DBF3737DD2}" presName="Name37" presStyleLbl="parChTrans1D3" presStyleIdx="0" presStyleCnt="16"/>
      <dgm:spPr/>
      <dgm:t>
        <a:bodyPr/>
        <a:lstStyle/>
        <a:p>
          <a:endParaRPr lang="nb-NO"/>
        </a:p>
      </dgm:t>
    </dgm:pt>
    <dgm:pt modelId="{A6630549-3224-49AE-A8BA-E14290AC2EA1}" type="pres">
      <dgm:prSet presAssocID="{EDC85C7E-E7D1-4486-9799-0316EDCCC57C}" presName="hierRoot2" presStyleCnt="0">
        <dgm:presLayoutVars>
          <dgm:hierBranch val="init"/>
        </dgm:presLayoutVars>
      </dgm:prSet>
      <dgm:spPr/>
    </dgm:pt>
    <dgm:pt modelId="{866A1106-6D85-4CF2-A988-69B5CD0FABFA}" type="pres">
      <dgm:prSet presAssocID="{EDC85C7E-E7D1-4486-9799-0316EDCCC57C}" presName="rootComposite" presStyleCnt="0"/>
      <dgm:spPr/>
    </dgm:pt>
    <dgm:pt modelId="{8D3EA44B-C506-41D8-A03E-AA645376441B}" type="pres">
      <dgm:prSet presAssocID="{EDC85C7E-E7D1-4486-9799-0316EDCCC57C}" presName="rootText" presStyleLbl="node3" presStyleIdx="0" presStyleCnt="1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9CB7139-71E5-446F-BB2B-14EA68D7C55A}" type="pres">
      <dgm:prSet presAssocID="{EDC85C7E-E7D1-4486-9799-0316EDCCC57C}" presName="rootConnector" presStyleLbl="node3" presStyleIdx="0" presStyleCnt="16"/>
      <dgm:spPr/>
      <dgm:t>
        <a:bodyPr/>
        <a:lstStyle/>
        <a:p>
          <a:endParaRPr lang="nb-NO"/>
        </a:p>
      </dgm:t>
    </dgm:pt>
    <dgm:pt modelId="{52023CB8-68E9-4E6B-B591-F5C06096863D}" type="pres">
      <dgm:prSet presAssocID="{EDC85C7E-E7D1-4486-9799-0316EDCCC57C}" presName="hierChild4" presStyleCnt="0"/>
      <dgm:spPr/>
    </dgm:pt>
    <dgm:pt modelId="{8BDF4C7F-9FDE-4023-8F22-2E1708775FA4}" type="pres">
      <dgm:prSet presAssocID="{EDC85C7E-E7D1-4486-9799-0316EDCCC57C}" presName="hierChild5" presStyleCnt="0"/>
      <dgm:spPr/>
    </dgm:pt>
    <dgm:pt modelId="{3640FB1B-3736-41D4-BD11-9D7C233D9B0B}" type="pres">
      <dgm:prSet presAssocID="{0B806551-981F-4A3C-8496-7A0348F56CB7}" presName="Name37" presStyleLbl="parChTrans1D3" presStyleIdx="1" presStyleCnt="16"/>
      <dgm:spPr/>
      <dgm:t>
        <a:bodyPr/>
        <a:lstStyle/>
        <a:p>
          <a:endParaRPr lang="nb-NO"/>
        </a:p>
      </dgm:t>
    </dgm:pt>
    <dgm:pt modelId="{552BE668-34CB-40B1-BEF0-1409CE2086CD}" type="pres">
      <dgm:prSet presAssocID="{C3F4053D-35AB-4276-B1E0-F9BFBEB1EDF9}" presName="hierRoot2" presStyleCnt="0">
        <dgm:presLayoutVars>
          <dgm:hierBranch val="init"/>
        </dgm:presLayoutVars>
      </dgm:prSet>
      <dgm:spPr/>
    </dgm:pt>
    <dgm:pt modelId="{03A8D183-18F9-432C-8A61-4D3D3B57C354}" type="pres">
      <dgm:prSet presAssocID="{C3F4053D-35AB-4276-B1E0-F9BFBEB1EDF9}" presName="rootComposite" presStyleCnt="0"/>
      <dgm:spPr/>
    </dgm:pt>
    <dgm:pt modelId="{AACEAC01-B9DE-44E0-9C65-67014D8E76BB}" type="pres">
      <dgm:prSet presAssocID="{C3F4053D-35AB-4276-B1E0-F9BFBEB1EDF9}" presName="rootText" presStyleLbl="node3" presStyleIdx="1" presStyleCnt="1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583C988-8271-4FE6-B9F1-E5D189C670FA}" type="pres">
      <dgm:prSet presAssocID="{C3F4053D-35AB-4276-B1E0-F9BFBEB1EDF9}" presName="rootConnector" presStyleLbl="node3" presStyleIdx="1" presStyleCnt="16"/>
      <dgm:spPr/>
      <dgm:t>
        <a:bodyPr/>
        <a:lstStyle/>
        <a:p>
          <a:endParaRPr lang="nb-NO"/>
        </a:p>
      </dgm:t>
    </dgm:pt>
    <dgm:pt modelId="{22DE6825-6813-48C1-A8F2-37F03D1DE5FE}" type="pres">
      <dgm:prSet presAssocID="{C3F4053D-35AB-4276-B1E0-F9BFBEB1EDF9}" presName="hierChild4" presStyleCnt="0"/>
      <dgm:spPr/>
    </dgm:pt>
    <dgm:pt modelId="{2C320CD4-02D1-4769-9684-DEF682C7BEDC}" type="pres">
      <dgm:prSet presAssocID="{C3F4053D-35AB-4276-B1E0-F9BFBEB1EDF9}" presName="hierChild5" presStyleCnt="0"/>
      <dgm:spPr/>
    </dgm:pt>
    <dgm:pt modelId="{CD370AA7-C7AD-43F0-92ED-ECABE6DB6DF2}" type="pres">
      <dgm:prSet presAssocID="{8CA220A1-517C-40EF-A0F4-0218A46195C5}" presName="Name37" presStyleLbl="parChTrans1D3" presStyleIdx="2" presStyleCnt="16"/>
      <dgm:spPr/>
      <dgm:t>
        <a:bodyPr/>
        <a:lstStyle/>
        <a:p>
          <a:endParaRPr lang="nb-NO"/>
        </a:p>
      </dgm:t>
    </dgm:pt>
    <dgm:pt modelId="{BBC2231D-44D3-48D1-AD8E-0D6A6B0DE2CE}" type="pres">
      <dgm:prSet presAssocID="{0A90DBAC-7839-44EA-A30A-32E53CC303DA}" presName="hierRoot2" presStyleCnt="0">
        <dgm:presLayoutVars>
          <dgm:hierBranch val="init"/>
        </dgm:presLayoutVars>
      </dgm:prSet>
      <dgm:spPr/>
    </dgm:pt>
    <dgm:pt modelId="{88D45500-CCD0-4D53-89FB-19BB7D3ACBD3}" type="pres">
      <dgm:prSet presAssocID="{0A90DBAC-7839-44EA-A30A-32E53CC303DA}" presName="rootComposite" presStyleCnt="0"/>
      <dgm:spPr/>
    </dgm:pt>
    <dgm:pt modelId="{28416397-2B06-4133-9EA2-908F38A6A3AB}" type="pres">
      <dgm:prSet presAssocID="{0A90DBAC-7839-44EA-A30A-32E53CC303DA}" presName="rootText" presStyleLbl="node3" presStyleIdx="2" presStyleCnt="1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132FDA1-C6A6-4562-A6D0-70A57244A1F4}" type="pres">
      <dgm:prSet presAssocID="{0A90DBAC-7839-44EA-A30A-32E53CC303DA}" presName="rootConnector" presStyleLbl="node3" presStyleIdx="2" presStyleCnt="16"/>
      <dgm:spPr/>
      <dgm:t>
        <a:bodyPr/>
        <a:lstStyle/>
        <a:p>
          <a:endParaRPr lang="nb-NO"/>
        </a:p>
      </dgm:t>
    </dgm:pt>
    <dgm:pt modelId="{771ED5DF-F6B6-4362-9BBD-FB468CA296CE}" type="pres">
      <dgm:prSet presAssocID="{0A90DBAC-7839-44EA-A30A-32E53CC303DA}" presName="hierChild4" presStyleCnt="0"/>
      <dgm:spPr/>
    </dgm:pt>
    <dgm:pt modelId="{1166D212-57C9-429C-9B4B-A594FAF52DD4}" type="pres">
      <dgm:prSet presAssocID="{0A90DBAC-7839-44EA-A30A-32E53CC303DA}" presName="hierChild5" presStyleCnt="0"/>
      <dgm:spPr/>
    </dgm:pt>
    <dgm:pt modelId="{39DE7813-B94D-43B6-B00E-1C9F8A39DC84}" type="pres">
      <dgm:prSet presAssocID="{46A256D3-062D-4D0D-B3FB-CDBD5EE85C8A}" presName="hierChild5" presStyleCnt="0"/>
      <dgm:spPr/>
    </dgm:pt>
    <dgm:pt modelId="{B7B3780A-75A2-4CBC-A3E4-40C1ED588831}" type="pres">
      <dgm:prSet presAssocID="{B5ABCF98-5D92-4AB5-9A6F-B363F201B896}" presName="Name37" presStyleLbl="parChTrans1D2" presStyleIdx="1" presStyleCnt="5"/>
      <dgm:spPr/>
      <dgm:t>
        <a:bodyPr/>
        <a:lstStyle/>
        <a:p>
          <a:endParaRPr lang="nb-NO"/>
        </a:p>
      </dgm:t>
    </dgm:pt>
    <dgm:pt modelId="{A9C6E569-7E4B-4308-8812-793A8A4E2B73}" type="pres">
      <dgm:prSet presAssocID="{94252490-7CB2-44EB-9E1F-7260BC4D7F54}" presName="hierRoot2" presStyleCnt="0">
        <dgm:presLayoutVars>
          <dgm:hierBranch val="init"/>
        </dgm:presLayoutVars>
      </dgm:prSet>
      <dgm:spPr/>
    </dgm:pt>
    <dgm:pt modelId="{8A825369-AC0E-4FF1-B150-D1012309F359}" type="pres">
      <dgm:prSet presAssocID="{94252490-7CB2-44EB-9E1F-7260BC4D7F54}" presName="rootComposite" presStyleCnt="0"/>
      <dgm:spPr/>
    </dgm:pt>
    <dgm:pt modelId="{AA18D73B-3D47-4806-9064-29BAF85B3EC8}" type="pres">
      <dgm:prSet presAssocID="{94252490-7CB2-44EB-9E1F-7260BC4D7F54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397ADF4-FE46-4848-863B-FA7FD34110B8}" type="pres">
      <dgm:prSet presAssocID="{94252490-7CB2-44EB-9E1F-7260BC4D7F54}" presName="rootConnector" presStyleLbl="node2" presStyleIdx="1" presStyleCnt="5"/>
      <dgm:spPr/>
      <dgm:t>
        <a:bodyPr/>
        <a:lstStyle/>
        <a:p>
          <a:endParaRPr lang="nb-NO"/>
        </a:p>
      </dgm:t>
    </dgm:pt>
    <dgm:pt modelId="{BA19EADC-E4E3-4167-8908-1E15DE761109}" type="pres">
      <dgm:prSet presAssocID="{94252490-7CB2-44EB-9E1F-7260BC4D7F54}" presName="hierChild4" presStyleCnt="0"/>
      <dgm:spPr/>
    </dgm:pt>
    <dgm:pt modelId="{F4502DE6-166C-4AFE-B485-AF1971178F65}" type="pres">
      <dgm:prSet presAssocID="{ADB69102-B187-4D6E-97BC-06D3813BEB10}" presName="Name37" presStyleLbl="parChTrans1D3" presStyleIdx="3" presStyleCnt="16"/>
      <dgm:spPr/>
      <dgm:t>
        <a:bodyPr/>
        <a:lstStyle/>
        <a:p>
          <a:endParaRPr lang="nb-NO"/>
        </a:p>
      </dgm:t>
    </dgm:pt>
    <dgm:pt modelId="{00A542B1-AFAF-470F-9BF9-823C3C9C2559}" type="pres">
      <dgm:prSet presAssocID="{5A79744D-C0B2-4303-92E5-72021A883E35}" presName="hierRoot2" presStyleCnt="0">
        <dgm:presLayoutVars>
          <dgm:hierBranch val="init"/>
        </dgm:presLayoutVars>
      </dgm:prSet>
      <dgm:spPr/>
    </dgm:pt>
    <dgm:pt modelId="{12144939-6544-45C2-80DE-931994CFC0E6}" type="pres">
      <dgm:prSet presAssocID="{5A79744D-C0B2-4303-92E5-72021A883E35}" presName="rootComposite" presStyleCnt="0"/>
      <dgm:spPr/>
    </dgm:pt>
    <dgm:pt modelId="{CA8F6D0D-2895-4D81-A120-D42B5C97B7CB}" type="pres">
      <dgm:prSet presAssocID="{5A79744D-C0B2-4303-92E5-72021A883E35}" presName="rootText" presStyleLbl="node3" presStyleIdx="3" presStyleCnt="1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79FC1EC-1BD3-4BD0-93C5-1CAAFD593960}" type="pres">
      <dgm:prSet presAssocID="{5A79744D-C0B2-4303-92E5-72021A883E35}" presName="rootConnector" presStyleLbl="node3" presStyleIdx="3" presStyleCnt="16"/>
      <dgm:spPr/>
      <dgm:t>
        <a:bodyPr/>
        <a:lstStyle/>
        <a:p>
          <a:endParaRPr lang="nb-NO"/>
        </a:p>
      </dgm:t>
    </dgm:pt>
    <dgm:pt modelId="{50A511E9-C14B-4EDD-954C-6927B7B6C381}" type="pres">
      <dgm:prSet presAssocID="{5A79744D-C0B2-4303-92E5-72021A883E35}" presName="hierChild4" presStyleCnt="0"/>
      <dgm:spPr/>
    </dgm:pt>
    <dgm:pt modelId="{EE03CAF8-E49F-4160-8BE5-4E0B1CB9FCA9}" type="pres">
      <dgm:prSet presAssocID="{5A79744D-C0B2-4303-92E5-72021A883E35}" presName="hierChild5" presStyleCnt="0"/>
      <dgm:spPr/>
    </dgm:pt>
    <dgm:pt modelId="{D77949E0-A2A7-43E6-8227-89CD6EC10543}" type="pres">
      <dgm:prSet presAssocID="{9228F81C-D8FE-4FFF-B412-2388AD38CA59}" presName="Name37" presStyleLbl="parChTrans1D3" presStyleIdx="4" presStyleCnt="16"/>
      <dgm:spPr/>
      <dgm:t>
        <a:bodyPr/>
        <a:lstStyle/>
        <a:p>
          <a:endParaRPr lang="nb-NO"/>
        </a:p>
      </dgm:t>
    </dgm:pt>
    <dgm:pt modelId="{9E91779D-C65B-4C99-ABAF-D4E0987BE9D0}" type="pres">
      <dgm:prSet presAssocID="{3B279C12-8D4C-49D9-8E22-A3CD3EBB810C}" presName="hierRoot2" presStyleCnt="0">
        <dgm:presLayoutVars>
          <dgm:hierBranch val="init"/>
        </dgm:presLayoutVars>
      </dgm:prSet>
      <dgm:spPr/>
    </dgm:pt>
    <dgm:pt modelId="{CB1BC577-1297-410B-9EC7-0F68496EC432}" type="pres">
      <dgm:prSet presAssocID="{3B279C12-8D4C-49D9-8E22-A3CD3EBB810C}" presName="rootComposite" presStyleCnt="0"/>
      <dgm:spPr/>
    </dgm:pt>
    <dgm:pt modelId="{78AA3980-F3D6-4209-A778-D3CC6A373FC5}" type="pres">
      <dgm:prSet presAssocID="{3B279C12-8D4C-49D9-8E22-A3CD3EBB810C}" presName="rootText" presStyleLbl="node3" presStyleIdx="4" presStyleCnt="1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90B2138B-20A8-4D0D-89DC-0F0D45189685}" type="pres">
      <dgm:prSet presAssocID="{3B279C12-8D4C-49D9-8E22-A3CD3EBB810C}" presName="rootConnector" presStyleLbl="node3" presStyleIdx="4" presStyleCnt="16"/>
      <dgm:spPr/>
      <dgm:t>
        <a:bodyPr/>
        <a:lstStyle/>
        <a:p>
          <a:endParaRPr lang="nb-NO"/>
        </a:p>
      </dgm:t>
    </dgm:pt>
    <dgm:pt modelId="{58956C40-C5ED-409F-9961-53C1551E71DC}" type="pres">
      <dgm:prSet presAssocID="{3B279C12-8D4C-49D9-8E22-A3CD3EBB810C}" presName="hierChild4" presStyleCnt="0"/>
      <dgm:spPr/>
    </dgm:pt>
    <dgm:pt modelId="{F1A1EA87-3B15-411A-99F4-8B1FE1A4E658}" type="pres">
      <dgm:prSet presAssocID="{3B279C12-8D4C-49D9-8E22-A3CD3EBB810C}" presName="hierChild5" presStyleCnt="0"/>
      <dgm:spPr/>
    </dgm:pt>
    <dgm:pt modelId="{D3462E6A-1187-4677-8638-1880596FF097}" type="pres">
      <dgm:prSet presAssocID="{94252490-7CB2-44EB-9E1F-7260BC4D7F54}" presName="hierChild5" presStyleCnt="0"/>
      <dgm:spPr/>
    </dgm:pt>
    <dgm:pt modelId="{22FD06DA-B41E-47FC-B7B6-FA2DE7D58283}" type="pres">
      <dgm:prSet presAssocID="{0407BBB6-510A-48A0-AC20-0E69EAB68765}" presName="Name37" presStyleLbl="parChTrans1D2" presStyleIdx="2" presStyleCnt="5"/>
      <dgm:spPr/>
      <dgm:t>
        <a:bodyPr/>
        <a:lstStyle/>
        <a:p>
          <a:endParaRPr lang="nb-NO"/>
        </a:p>
      </dgm:t>
    </dgm:pt>
    <dgm:pt modelId="{2047C971-B672-45BA-869F-AA5409E4F42C}" type="pres">
      <dgm:prSet presAssocID="{E7B9F4C9-499C-4541-A55F-9AEF5A9771C7}" presName="hierRoot2" presStyleCnt="0">
        <dgm:presLayoutVars>
          <dgm:hierBranch val="init"/>
        </dgm:presLayoutVars>
      </dgm:prSet>
      <dgm:spPr/>
    </dgm:pt>
    <dgm:pt modelId="{6F7332D3-78D2-463C-9ED6-D01D5586DB66}" type="pres">
      <dgm:prSet presAssocID="{E7B9F4C9-499C-4541-A55F-9AEF5A9771C7}" presName="rootComposite" presStyleCnt="0"/>
      <dgm:spPr/>
    </dgm:pt>
    <dgm:pt modelId="{5F562EF6-6DBB-490A-A23E-0920EFBD508E}" type="pres">
      <dgm:prSet presAssocID="{E7B9F4C9-499C-4541-A55F-9AEF5A9771C7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D2CDE7C-DB0B-45C7-B6CD-5EFDE7514B0D}" type="pres">
      <dgm:prSet presAssocID="{E7B9F4C9-499C-4541-A55F-9AEF5A9771C7}" presName="rootConnector" presStyleLbl="node2" presStyleIdx="2" presStyleCnt="5"/>
      <dgm:spPr/>
      <dgm:t>
        <a:bodyPr/>
        <a:lstStyle/>
        <a:p>
          <a:endParaRPr lang="nb-NO"/>
        </a:p>
      </dgm:t>
    </dgm:pt>
    <dgm:pt modelId="{ED4CCEA8-27CE-4D89-9769-1B26DC24EF08}" type="pres">
      <dgm:prSet presAssocID="{E7B9F4C9-499C-4541-A55F-9AEF5A9771C7}" presName="hierChild4" presStyleCnt="0"/>
      <dgm:spPr/>
    </dgm:pt>
    <dgm:pt modelId="{E129A160-E359-411A-8789-1D285FC4952C}" type="pres">
      <dgm:prSet presAssocID="{BDFF2170-2379-4308-BEBA-BAB0B8DBF7D7}" presName="Name37" presStyleLbl="parChTrans1D3" presStyleIdx="5" presStyleCnt="16"/>
      <dgm:spPr/>
      <dgm:t>
        <a:bodyPr/>
        <a:lstStyle/>
        <a:p>
          <a:endParaRPr lang="nb-NO"/>
        </a:p>
      </dgm:t>
    </dgm:pt>
    <dgm:pt modelId="{5C3AED81-5290-42E5-91AD-68C6C80CB4DC}" type="pres">
      <dgm:prSet presAssocID="{B68E3693-8426-4F46-8CD1-C5ADA1508D42}" presName="hierRoot2" presStyleCnt="0">
        <dgm:presLayoutVars>
          <dgm:hierBranch val="init"/>
        </dgm:presLayoutVars>
      </dgm:prSet>
      <dgm:spPr/>
    </dgm:pt>
    <dgm:pt modelId="{39433E1A-F4C2-49A7-AAE5-E86853FEABC1}" type="pres">
      <dgm:prSet presAssocID="{B68E3693-8426-4F46-8CD1-C5ADA1508D42}" presName="rootComposite" presStyleCnt="0"/>
      <dgm:spPr/>
    </dgm:pt>
    <dgm:pt modelId="{C8BC51A5-1E6D-4328-B14A-6A1F97C8E8A9}" type="pres">
      <dgm:prSet presAssocID="{B68E3693-8426-4F46-8CD1-C5ADA1508D42}" presName="rootText" presStyleLbl="node3" presStyleIdx="5" presStyleCnt="1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A0F90F7D-2D86-498C-A069-C4F6A4E8EDC8}" type="pres">
      <dgm:prSet presAssocID="{B68E3693-8426-4F46-8CD1-C5ADA1508D42}" presName="rootConnector" presStyleLbl="node3" presStyleIdx="5" presStyleCnt="16"/>
      <dgm:spPr/>
      <dgm:t>
        <a:bodyPr/>
        <a:lstStyle/>
        <a:p>
          <a:endParaRPr lang="nb-NO"/>
        </a:p>
      </dgm:t>
    </dgm:pt>
    <dgm:pt modelId="{7C0DCD17-85EC-4223-9C94-4D599770DC76}" type="pres">
      <dgm:prSet presAssocID="{B68E3693-8426-4F46-8CD1-C5ADA1508D42}" presName="hierChild4" presStyleCnt="0"/>
      <dgm:spPr/>
    </dgm:pt>
    <dgm:pt modelId="{213C95B4-1888-432B-BD12-1D2695B87972}" type="pres">
      <dgm:prSet presAssocID="{B68E3693-8426-4F46-8CD1-C5ADA1508D42}" presName="hierChild5" presStyleCnt="0"/>
      <dgm:spPr/>
    </dgm:pt>
    <dgm:pt modelId="{73C4F569-58BE-4489-843B-E67C49CD50B5}" type="pres">
      <dgm:prSet presAssocID="{D25B329B-32FC-43F0-9999-298C0E885ABA}" presName="Name37" presStyleLbl="parChTrans1D3" presStyleIdx="6" presStyleCnt="16"/>
      <dgm:spPr/>
      <dgm:t>
        <a:bodyPr/>
        <a:lstStyle/>
        <a:p>
          <a:endParaRPr lang="nb-NO"/>
        </a:p>
      </dgm:t>
    </dgm:pt>
    <dgm:pt modelId="{06D5BCDB-E080-4767-B5DD-E6085D88FB22}" type="pres">
      <dgm:prSet presAssocID="{5784252D-F147-44F5-9E9F-FA92C445A3B1}" presName="hierRoot2" presStyleCnt="0">
        <dgm:presLayoutVars>
          <dgm:hierBranch val="init"/>
        </dgm:presLayoutVars>
      </dgm:prSet>
      <dgm:spPr/>
    </dgm:pt>
    <dgm:pt modelId="{33C9F0C7-8715-47CE-BCCF-C0470CC7F0F1}" type="pres">
      <dgm:prSet presAssocID="{5784252D-F147-44F5-9E9F-FA92C445A3B1}" presName="rootComposite" presStyleCnt="0"/>
      <dgm:spPr/>
    </dgm:pt>
    <dgm:pt modelId="{48238121-CBEB-4157-B0F2-E5E1210BBA27}" type="pres">
      <dgm:prSet presAssocID="{5784252D-F147-44F5-9E9F-FA92C445A3B1}" presName="rootText" presStyleLbl="node3" presStyleIdx="6" presStyleCnt="1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98C3EA5-6D7B-4F29-A1B7-8AF9FDC8E235}" type="pres">
      <dgm:prSet presAssocID="{5784252D-F147-44F5-9E9F-FA92C445A3B1}" presName="rootConnector" presStyleLbl="node3" presStyleIdx="6" presStyleCnt="16"/>
      <dgm:spPr/>
      <dgm:t>
        <a:bodyPr/>
        <a:lstStyle/>
        <a:p>
          <a:endParaRPr lang="nb-NO"/>
        </a:p>
      </dgm:t>
    </dgm:pt>
    <dgm:pt modelId="{3493A694-8E37-42C9-8BCC-D4C4848179CB}" type="pres">
      <dgm:prSet presAssocID="{5784252D-F147-44F5-9E9F-FA92C445A3B1}" presName="hierChild4" presStyleCnt="0"/>
      <dgm:spPr/>
    </dgm:pt>
    <dgm:pt modelId="{7544CF97-7D38-4131-BF71-3B68A5BC55F0}" type="pres">
      <dgm:prSet presAssocID="{5784252D-F147-44F5-9E9F-FA92C445A3B1}" presName="hierChild5" presStyleCnt="0"/>
      <dgm:spPr/>
    </dgm:pt>
    <dgm:pt modelId="{15CF4D5E-9320-43A5-A17F-98ED5DA23BD6}" type="pres">
      <dgm:prSet presAssocID="{BFABC887-9D9C-4AD3-AA38-04ACCB61B07B}" presName="Name37" presStyleLbl="parChTrans1D3" presStyleIdx="7" presStyleCnt="16"/>
      <dgm:spPr/>
      <dgm:t>
        <a:bodyPr/>
        <a:lstStyle/>
        <a:p>
          <a:endParaRPr lang="nb-NO"/>
        </a:p>
      </dgm:t>
    </dgm:pt>
    <dgm:pt modelId="{76E5D89B-EE19-489B-A2E2-53829AA08432}" type="pres">
      <dgm:prSet presAssocID="{C718F3DA-845B-43F5-AD4F-8121647A28AD}" presName="hierRoot2" presStyleCnt="0">
        <dgm:presLayoutVars>
          <dgm:hierBranch val="init"/>
        </dgm:presLayoutVars>
      </dgm:prSet>
      <dgm:spPr/>
    </dgm:pt>
    <dgm:pt modelId="{D4E1C07F-E9B1-4B84-9948-E61B6E41F043}" type="pres">
      <dgm:prSet presAssocID="{C718F3DA-845B-43F5-AD4F-8121647A28AD}" presName="rootComposite" presStyleCnt="0"/>
      <dgm:spPr/>
    </dgm:pt>
    <dgm:pt modelId="{A41FF802-59A7-4241-ADE0-E524FC4C9CAC}" type="pres">
      <dgm:prSet presAssocID="{C718F3DA-845B-43F5-AD4F-8121647A28AD}" presName="rootText" presStyleLbl="node3" presStyleIdx="7" presStyleCnt="1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67EFFF7-AAC3-4C9B-9020-6411D3C3832B}" type="pres">
      <dgm:prSet presAssocID="{C718F3DA-845B-43F5-AD4F-8121647A28AD}" presName="rootConnector" presStyleLbl="node3" presStyleIdx="7" presStyleCnt="16"/>
      <dgm:spPr/>
      <dgm:t>
        <a:bodyPr/>
        <a:lstStyle/>
        <a:p>
          <a:endParaRPr lang="nb-NO"/>
        </a:p>
      </dgm:t>
    </dgm:pt>
    <dgm:pt modelId="{9105B984-C1F3-494E-9B6C-FCF47C4297C4}" type="pres">
      <dgm:prSet presAssocID="{C718F3DA-845B-43F5-AD4F-8121647A28AD}" presName="hierChild4" presStyleCnt="0"/>
      <dgm:spPr/>
    </dgm:pt>
    <dgm:pt modelId="{E5326198-E7B0-44DD-9F8C-E2DDB6D68EB9}" type="pres">
      <dgm:prSet presAssocID="{C718F3DA-845B-43F5-AD4F-8121647A28AD}" presName="hierChild5" presStyleCnt="0"/>
      <dgm:spPr/>
    </dgm:pt>
    <dgm:pt modelId="{46B9CBB9-E9EF-408A-A1CD-B2F97B962EE1}" type="pres">
      <dgm:prSet presAssocID="{E7B9F4C9-499C-4541-A55F-9AEF5A9771C7}" presName="hierChild5" presStyleCnt="0"/>
      <dgm:spPr/>
    </dgm:pt>
    <dgm:pt modelId="{AA13015F-4A44-49BF-9612-2C6B8A85356E}" type="pres">
      <dgm:prSet presAssocID="{3A02C2FF-777A-49FE-97D3-197B9F395C45}" presName="Name37" presStyleLbl="parChTrans1D2" presStyleIdx="3" presStyleCnt="5"/>
      <dgm:spPr/>
      <dgm:t>
        <a:bodyPr/>
        <a:lstStyle/>
        <a:p>
          <a:endParaRPr lang="nb-NO"/>
        </a:p>
      </dgm:t>
    </dgm:pt>
    <dgm:pt modelId="{BF3A8817-5FC4-4BD9-A3DC-C498C38F58CD}" type="pres">
      <dgm:prSet presAssocID="{5ABA36CC-8E71-47CC-B14A-6FA12FF390B8}" presName="hierRoot2" presStyleCnt="0">
        <dgm:presLayoutVars>
          <dgm:hierBranch val="init"/>
        </dgm:presLayoutVars>
      </dgm:prSet>
      <dgm:spPr/>
    </dgm:pt>
    <dgm:pt modelId="{A0C42C62-F430-4266-B308-5D1D2FC89126}" type="pres">
      <dgm:prSet presAssocID="{5ABA36CC-8E71-47CC-B14A-6FA12FF390B8}" presName="rootComposite" presStyleCnt="0"/>
      <dgm:spPr/>
    </dgm:pt>
    <dgm:pt modelId="{EF3AEEF7-620E-4D7D-AE53-FD66B9CD6434}" type="pres">
      <dgm:prSet presAssocID="{5ABA36CC-8E71-47CC-B14A-6FA12FF390B8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C7F9EA5-DAA5-4FC4-A303-70A9A8F2CF17}" type="pres">
      <dgm:prSet presAssocID="{5ABA36CC-8E71-47CC-B14A-6FA12FF390B8}" presName="rootConnector" presStyleLbl="node2" presStyleIdx="3" presStyleCnt="5"/>
      <dgm:spPr/>
      <dgm:t>
        <a:bodyPr/>
        <a:lstStyle/>
        <a:p>
          <a:endParaRPr lang="nb-NO"/>
        </a:p>
      </dgm:t>
    </dgm:pt>
    <dgm:pt modelId="{BA31624F-CB0C-494F-8770-CD28E858FDA8}" type="pres">
      <dgm:prSet presAssocID="{5ABA36CC-8E71-47CC-B14A-6FA12FF390B8}" presName="hierChild4" presStyleCnt="0"/>
      <dgm:spPr/>
    </dgm:pt>
    <dgm:pt modelId="{45A55285-6770-4A92-B513-45F5F4047E45}" type="pres">
      <dgm:prSet presAssocID="{E7B40C29-1765-44CB-B049-51C09311C40B}" presName="Name37" presStyleLbl="parChTrans1D3" presStyleIdx="8" presStyleCnt="16"/>
      <dgm:spPr/>
      <dgm:t>
        <a:bodyPr/>
        <a:lstStyle/>
        <a:p>
          <a:endParaRPr lang="nb-NO"/>
        </a:p>
      </dgm:t>
    </dgm:pt>
    <dgm:pt modelId="{697B003B-7C6D-434A-98B1-2BB2B458CA33}" type="pres">
      <dgm:prSet presAssocID="{75E815A6-2BAC-4BAE-9037-7C5315CD80DB}" presName="hierRoot2" presStyleCnt="0">
        <dgm:presLayoutVars>
          <dgm:hierBranch val="init"/>
        </dgm:presLayoutVars>
      </dgm:prSet>
      <dgm:spPr/>
    </dgm:pt>
    <dgm:pt modelId="{8ADCB03C-DFA5-4A44-8ECF-1F04BF43EE64}" type="pres">
      <dgm:prSet presAssocID="{75E815A6-2BAC-4BAE-9037-7C5315CD80DB}" presName="rootComposite" presStyleCnt="0"/>
      <dgm:spPr/>
    </dgm:pt>
    <dgm:pt modelId="{00DDFCF8-5440-4ED8-A32B-DB0144AF8DF4}" type="pres">
      <dgm:prSet presAssocID="{75E815A6-2BAC-4BAE-9037-7C5315CD80DB}" presName="rootText" presStyleLbl="node3" presStyleIdx="8" presStyleCnt="1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84D57DE-1EAE-4E8F-B499-2D8EFB795F2C}" type="pres">
      <dgm:prSet presAssocID="{75E815A6-2BAC-4BAE-9037-7C5315CD80DB}" presName="rootConnector" presStyleLbl="node3" presStyleIdx="8" presStyleCnt="16"/>
      <dgm:spPr/>
      <dgm:t>
        <a:bodyPr/>
        <a:lstStyle/>
        <a:p>
          <a:endParaRPr lang="nb-NO"/>
        </a:p>
      </dgm:t>
    </dgm:pt>
    <dgm:pt modelId="{696B6C64-BC62-4172-8689-612C3B62148B}" type="pres">
      <dgm:prSet presAssocID="{75E815A6-2BAC-4BAE-9037-7C5315CD80DB}" presName="hierChild4" presStyleCnt="0"/>
      <dgm:spPr/>
    </dgm:pt>
    <dgm:pt modelId="{07734930-2FD5-4760-AFCC-71CF7D723E8D}" type="pres">
      <dgm:prSet presAssocID="{75E815A6-2BAC-4BAE-9037-7C5315CD80DB}" presName="hierChild5" presStyleCnt="0"/>
      <dgm:spPr/>
    </dgm:pt>
    <dgm:pt modelId="{B9B0A372-B722-438D-BE0C-1D0C514139D1}" type="pres">
      <dgm:prSet presAssocID="{59510453-E249-4A89-894F-9E8C04AAFE34}" presName="Name37" presStyleLbl="parChTrans1D3" presStyleIdx="9" presStyleCnt="16"/>
      <dgm:spPr/>
      <dgm:t>
        <a:bodyPr/>
        <a:lstStyle/>
        <a:p>
          <a:endParaRPr lang="nb-NO"/>
        </a:p>
      </dgm:t>
    </dgm:pt>
    <dgm:pt modelId="{302B2916-B388-4CDD-9926-B6D9A08FC766}" type="pres">
      <dgm:prSet presAssocID="{4CB38785-FD5B-4F1A-A561-8F04176BB593}" presName="hierRoot2" presStyleCnt="0">
        <dgm:presLayoutVars>
          <dgm:hierBranch val="init"/>
        </dgm:presLayoutVars>
      </dgm:prSet>
      <dgm:spPr/>
    </dgm:pt>
    <dgm:pt modelId="{1A35762E-CE60-45BA-8A76-73C6A42102C2}" type="pres">
      <dgm:prSet presAssocID="{4CB38785-FD5B-4F1A-A561-8F04176BB593}" presName="rootComposite" presStyleCnt="0"/>
      <dgm:spPr/>
    </dgm:pt>
    <dgm:pt modelId="{E206E659-B9BA-428C-8E5D-28B0FD2F08AE}" type="pres">
      <dgm:prSet presAssocID="{4CB38785-FD5B-4F1A-A561-8F04176BB593}" presName="rootText" presStyleLbl="node3" presStyleIdx="9" presStyleCnt="1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9505C3F1-DE5E-4F6E-892B-60D94641DC47}" type="pres">
      <dgm:prSet presAssocID="{4CB38785-FD5B-4F1A-A561-8F04176BB593}" presName="rootConnector" presStyleLbl="node3" presStyleIdx="9" presStyleCnt="16"/>
      <dgm:spPr/>
      <dgm:t>
        <a:bodyPr/>
        <a:lstStyle/>
        <a:p>
          <a:endParaRPr lang="nb-NO"/>
        </a:p>
      </dgm:t>
    </dgm:pt>
    <dgm:pt modelId="{733B21F4-7F72-4C78-A0F4-E67615BC7123}" type="pres">
      <dgm:prSet presAssocID="{4CB38785-FD5B-4F1A-A561-8F04176BB593}" presName="hierChild4" presStyleCnt="0"/>
      <dgm:spPr/>
    </dgm:pt>
    <dgm:pt modelId="{6735B9EA-BD0F-4917-A558-82FFF2E089DB}" type="pres">
      <dgm:prSet presAssocID="{4CB38785-FD5B-4F1A-A561-8F04176BB593}" presName="hierChild5" presStyleCnt="0"/>
      <dgm:spPr/>
    </dgm:pt>
    <dgm:pt modelId="{D8487482-81C7-4779-92A1-B720F344A5A6}" type="pres">
      <dgm:prSet presAssocID="{665FEC92-C8C5-4C85-9966-56BEB267D107}" presName="Name37" presStyleLbl="parChTrans1D3" presStyleIdx="10" presStyleCnt="16"/>
      <dgm:spPr/>
      <dgm:t>
        <a:bodyPr/>
        <a:lstStyle/>
        <a:p>
          <a:endParaRPr lang="nb-NO"/>
        </a:p>
      </dgm:t>
    </dgm:pt>
    <dgm:pt modelId="{C1481DC9-4A5F-4F0D-A068-1123533D9965}" type="pres">
      <dgm:prSet presAssocID="{5718F3BA-9D66-41FE-9FDE-A8D01D908924}" presName="hierRoot2" presStyleCnt="0">
        <dgm:presLayoutVars>
          <dgm:hierBranch val="init"/>
        </dgm:presLayoutVars>
      </dgm:prSet>
      <dgm:spPr/>
    </dgm:pt>
    <dgm:pt modelId="{DA9C8D44-C5F9-4B34-B4B8-C4711041E99B}" type="pres">
      <dgm:prSet presAssocID="{5718F3BA-9D66-41FE-9FDE-A8D01D908924}" presName="rootComposite" presStyleCnt="0"/>
      <dgm:spPr/>
    </dgm:pt>
    <dgm:pt modelId="{A49A1FC1-C4D9-4640-A1CD-AC348F9EB6F5}" type="pres">
      <dgm:prSet presAssocID="{5718F3BA-9D66-41FE-9FDE-A8D01D908924}" presName="rootText" presStyleLbl="node3" presStyleIdx="10" presStyleCnt="1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204477EA-FACA-48B5-A11D-9194B9307F13}" type="pres">
      <dgm:prSet presAssocID="{5718F3BA-9D66-41FE-9FDE-A8D01D908924}" presName="rootConnector" presStyleLbl="node3" presStyleIdx="10" presStyleCnt="16"/>
      <dgm:spPr/>
      <dgm:t>
        <a:bodyPr/>
        <a:lstStyle/>
        <a:p>
          <a:endParaRPr lang="nb-NO"/>
        </a:p>
      </dgm:t>
    </dgm:pt>
    <dgm:pt modelId="{E7EF0124-46E4-4733-AC0D-AFB35280150A}" type="pres">
      <dgm:prSet presAssocID="{5718F3BA-9D66-41FE-9FDE-A8D01D908924}" presName="hierChild4" presStyleCnt="0"/>
      <dgm:spPr/>
    </dgm:pt>
    <dgm:pt modelId="{A4BA9538-9F91-451F-A97F-18ABCBCF216C}" type="pres">
      <dgm:prSet presAssocID="{5718F3BA-9D66-41FE-9FDE-A8D01D908924}" presName="hierChild5" presStyleCnt="0"/>
      <dgm:spPr/>
    </dgm:pt>
    <dgm:pt modelId="{937AB86D-AC62-4A34-928F-43540881222D}" type="pres">
      <dgm:prSet presAssocID="{48B44EED-3716-43C5-8EE4-C46DC3BA3A5E}" presName="Name37" presStyleLbl="parChTrans1D3" presStyleIdx="11" presStyleCnt="16"/>
      <dgm:spPr/>
      <dgm:t>
        <a:bodyPr/>
        <a:lstStyle/>
        <a:p>
          <a:endParaRPr lang="nb-NO"/>
        </a:p>
      </dgm:t>
    </dgm:pt>
    <dgm:pt modelId="{B98C2AE4-F76C-4DBA-9E70-3552742AFADE}" type="pres">
      <dgm:prSet presAssocID="{E5F29246-3278-40F2-AA80-489A105CB75D}" presName="hierRoot2" presStyleCnt="0">
        <dgm:presLayoutVars>
          <dgm:hierBranch val="init"/>
        </dgm:presLayoutVars>
      </dgm:prSet>
      <dgm:spPr/>
    </dgm:pt>
    <dgm:pt modelId="{11A4D2E7-3D40-4D5B-94F2-94FCBC2C1E0C}" type="pres">
      <dgm:prSet presAssocID="{E5F29246-3278-40F2-AA80-489A105CB75D}" presName="rootComposite" presStyleCnt="0"/>
      <dgm:spPr/>
    </dgm:pt>
    <dgm:pt modelId="{3EC8F928-1480-4305-925B-1AF9A57DC7C6}" type="pres">
      <dgm:prSet presAssocID="{E5F29246-3278-40F2-AA80-489A105CB75D}" presName="rootText" presStyleLbl="node3" presStyleIdx="11" presStyleCnt="1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F3C6F2D-B067-4FD0-82A6-AC8E60F860F1}" type="pres">
      <dgm:prSet presAssocID="{E5F29246-3278-40F2-AA80-489A105CB75D}" presName="rootConnector" presStyleLbl="node3" presStyleIdx="11" presStyleCnt="16"/>
      <dgm:spPr/>
      <dgm:t>
        <a:bodyPr/>
        <a:lstStyle/>
        <a:p>
          <a:endParaRPr lang="nb-NO"/>
        </a:p>
      </dgm:t>
    </dgm:pt>
    <dgm:pt modelId="{997AA06A-7408-45AB-9D76-BE66B67DA8DB}" type="pres">
      <dgm:prSet presAssocID="{E5F29246-3278-40F2-AA80-489A105CB75D}" presName="hierChild4" presStyleCnt="0"/>
      <dgm:spPr/>
    </dgm:pt>
    <dgm:pt modelId="{BCC51DFC-7C49-4A47-8E8C-A1B9E079E34C}" type="pres">
      <dgm:prSet presAssocID="{E5F29246-3278-40F2-AA80-489A105CB75D}" presName="hierChild5" presStyleCnt="0"/>
      <dgm:spPr/>
    </dgm:pt>
    <dgm:pt modelId="{FDBFD837-438A-4743-BA38-39C50B9DA55B}" type="pres">
      <dgm:prSet presAssocID="{5ABA36CC-8E71-47CC-B14A-6FA12FF390B8}" presName="hierChild5" presStyleCnt="0"/>
      <dgm:spPr/>
    </dgm:pt>
    <dgm:pt modelId="{73536E7E-C491-4F09-86EF-EA770E51FAC0}" type="pres">
      <dgm:prSet presAssocID="{D456185A-D4EA-4164-B341-EBF2837FA080}" presName="Name37" presStyleLbl="parChTrans1D2" presStyleIdx="4" presStyleCnt="5"/>
      <dgm:spPr/>
      <dgm:t>
        <a:bodyPr/>
        <a:lstStyle/>
        <a:p>
          <a:endParaRPr lang="nb-NO"/>
        </a:p>
      </dgm:t>
    </dgm:pt>
    <dgm:pt modelId="{115BE7DD-D6C6-4937-9EBE-939E3239B8A7}" type="pres">
      <dgm:prSet presAssocID="{2A8FF047-C24E-4F62-8C87-2C671E34F5F7}" presName="hierRoot2" presStyleCnt="0">
        <dgm:presLayoutVars>
          <dgm:hierBranch val="init"/>
        </dgm:presLayoutVars>
      </dgm:prSet>
      <dgm:spPr/>
    </dgm:pt>
    <dgm:pt modelId="{63236259-EB94-4F42-8B4C-257C2D2C336B}" type="pres">
      <dgm:prSet presAssocID="{2A8FF047-C24E-4F62-8C87-2C671E34F5F7}" presName="rootComposite" presStyleCnt="0"/>
      <dgm:spPr/>
    </dgm:pt>
    <dgm:pt modelId="{2C7A5CE1-220A-493E-A498-DD5031A1D194}" type="pres">
      <dgm:prSet presAssocID="{2A8FF047-C24E-4F62-8C87-2C671E34F5F7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DA70D4B-F73B-4CC8-95F5-6DBBE761BCD9}" type="pres">
      <dgm:prSet presAssocID="{2A8FF047-C24E-4F62-8C87-2C671E34F5F7}" presName="rootConnector" presStyleLbl="node2" presStyleIdx="4" presStyleCnt="5"/>
      <dgm:spPr/>
      <dgm:t>
        <a:bodyPr/>
        <a:lstStyle/>
        <a:p>
          <a:endParaRPr lang="nb-NO"/>
        </a:p>
      </dgm:t>
    </dgm:pt>
    <dgm:pt modelId="{A2BA48FB-0E59-442A-BB49-D671C2B87659}" type="pres">
      <dgm:prSet presAssocID="{2A8FF047-C24E-4F62-8C87-2C671E34F5F7}" presName="hierChild4" presStyleCnt="0"/>
      <dgm:spPr/>
    </dgm:pt>
    <dgm:pt modelId="{CEDABACA-EA9D-4CDD-9000-188787C76B2A}" type="pres">
      <dgm:prSet presAssocID="{52341789-C924-4ECB-8F9D-F7D1AABD9047}" presName="Name37" presStyleLbl="parChTrans1D3" presStyleIdx="12" presStyleCnt="16"/>
      <dgm:spPr/>
      <dgm:t>
        <a:bodyPr/>
        <a:lstStyle/>
        <a:p>
          <a:endParaRPr lang="nb-NO"/>
        </a:p>
      </dgm:t>
    </dgm:pt>
    <dgm:pt modelId="{F82A4EC6-CA1E-4635-B68B-BEF5F65390B8}" type="pres">
      <dgm:prSet presAssocID="{7D0A7EBD-B553-4B42-B821-1525BCF9AC27}" presName="hierRoot2" presStyleCnt="0">
        <dgm:presLayoutVars>
          <dgm:hierBranch val="init"/>
        </dgm:presLayoutVars>
      </dgm:prSet>
      <dgm:spPr/>
    </dgm:pt>
    <dgm:pt modelId="{CDF292A7-6060-4352-BAAE-2F1100906450}" type="pres">
      <dgm:prSet presAssocID="{7D0A7EBD-B553-4B42-B821-1525BCF9AC27}" presName="rootComposite" presStyleCnt="0"/>
      <dgm:spPr/>
    </dgm:pt>
    <dgm:pt modelId="{4695D542-7156-4D00-A3E1-D31EF39560C7}" type="pres">
      <dgm:prSet presAssocID="{7D0A7EBD-B553-4B42-B821-1525BCF9AC27}" presName="rootText" presStyleLbl="node3" presStyleIdx="12" presStyleCnt="1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3586413-480D-405A-88A9-90868D2BCD13}" type="pres">
      <dgm:prSet presAssocID="{7D0A7EBD-B553-4B42-B821-1525BCF9AC27}" presName="rootConnector" presStyleLbl="node3" presStyleIdx="12" presStyleCnt="16"/>
      <dgm:spPr/>
      <dgm:t>
        <a:bodyPr/>
        <a:lstStyle/>
        <a:p>
          <a:endParaRPr lang="nb-NO"/>
        </a:p>
      </dgm:t>
    </dgm:pt>
    <dgm:pt modelId="{48D74B70-E756-4776-A262-EE44C69CBA6D}" type="pres">
      <dgm:prSet presAssocID="{7D0A7EBD-B553-4B42-B821-1525BCF9AC27}" presName="hierChild4" presStyleCnt="0"/>
      <dgm:spPr/>
    </dgm:pt>
    <dgm:pt modelId="{4E6BDD1C-DE76-4F55-A255-14EC3C4F958F}" type="pres">
      <dgm:prSet presAssocID="{7D0A7EBD-B553-4B42-B821-1525BCF9AC27}" presName="hierChild5" presStyleCnt="0"/>
      <dgm:spPr/>
    </dgm:pt>
    <dgm:pt modelId="{587C04C2-F607-4A9C-A4CA-1A056975431B}" type="pres">
      <dgm:prSet presAssocID="{DE5F445B-2ADE-43E5-AAB5-2D78B931F016}" presName="Name37" presStyleLbl="parChTrans1D3" presStyleIdx="13" presStyleCnt="16"/>
      <dgm:spPr/>
      <dgm:t>
        <a:bodyPr/>
        <a:lstStyle/>
        <a:p>
          <a:endParaRPr lang="nb-NO"/>
        </a:p>
      </dgm:t>
    </dgm:pt>
    <dgm:pt modelId="{22785026-0FF7-488D-9611-6DFA3B1180AE}" type="pres">
      <dgm:prSet presAssocID="{38B2C306-EB4E-454D-9D7B-129CB4C47FD8}" presName="hierRoot2" presStyleCnt="0">
        <dgm:presLayoutVars>
          <dgm:hierBranch val="init"/>
        </dgm:presLayoutVars>
      </dgm:prSet>
      <dgm:spPr/>
    </dgm:pt>
    <dgm:pt modelId="{4E27DF73-8A91-4382-B974-25637E975A39}" type="pres">
      <dgm:prSet presAssocID="{38B2C306-EB4E-454D-9D7B-129CB4C47FD8}" presName="rootComposite" presStyleCnt="0"/>
      <dgm:spPr/>
    </dgm:pt>
    <dgm:pt modelId="{B155C857-F6F1-4636-8DB6-350CCC90C3E0}" type="pres">
      <dgm:prSet presAssocID="{38B2C306-EB4E-454D-9D7B-129CB4C47FD8}" presName="rootText" presStyleLbl="node3" presStyleIdx="13" presStyleCnt="1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DB54D31-93AE-426D-97F4-BFEC80FF69A3}" type="pres">
      <dgm:prSet presAssocID="{38B2C306-EB4E-454D-9D7B-129CB4C47FD8}" presName="rootConnector" presStyleLbl="node3" presStyleIdx="13" presStyleCnt="16"/>
      <dgm:spPr/>
      <dgm:t>
        <a:bodyPr/>
        <a:lstStyle/>
        <a:p>
          <a:endParaRPr lang="nb-NO"/>
        </a:p>
      </dgm:t>
    </dgm:pt>
    <dgm:pt modelId="{18A2A43D-7CC5-4ECF-87B7-CE4040846501}" type="pres">
      <dgm:prSet presAssocID="{38B2C306-EB4E-454D-9D7B-129CB4C47FD8}" presName="hierChild4" presStyleCnt="0"/>
      <dgm:spPr/>
    </dgm:pt>
    <dgm:pt modelId="{29888685-3D7F-4B1E-8401-45FA6E654B59}" type="pres">
      <dgm:prSet presAssocID="{38B2C306-EB4E-454D-9D7B-129CB4C47FD8}" presName="hierChild5" presStyleCnt="0"/>
      <dgm:spPr/>
    </dgm:pt>
    <dgm:pt modelId="{79B83F9A-36AE-4183-98BE-8452B40BEF97}" type="pres">
      <dgm:prSet presAssocID="{3D2B9214-29E9-446D-81DB-5A173BA02174}" presName="Name37" presStyleLbl="parChTrans1D3" presStyleIdx="14" presStyleCnt="16"/>
      <dgm:spPr/>
      <dgm:t>
        <a:bodyPr/>
        <a:lstStyle/>
        <a:p>
          <a:endParaRPr lang="nb-NO"/>
        </a:p>
      </dgm:t>
    </dgm:pt>
    <dgm:pt modelId="{7A7F6D74-B3F6-4337-893D-27CFDE3236D5}" type="pres">
      <dgm:prSet presAssocID="{65FF0DB6-459A-4AF7-8808-457C64C01146}" presName="hierRoot2" presStyleCnt="0">
        <dgm:presLayoutVars>
          <dgm:hierBranch val="init"/>
        </dgm:presLayoutVars>
      </dgm:prSet>
      <dgm:spPr/>
    </dgm:pt>
    <dgm:pt modelId="{5334082C-BE2E-4510-BCD0-D03442CDE82D}" type="pres">
      <dgm:prSet presAssocID="{65FF0DB6-459A-4AF7-8808-457C64C01146}" presName="rootComposite" presStyleCnt="0"/>
      <dgm:spPr/>
    </dgm:pt>
    <dgm:pt modelId="{236AB306-0B03-4027-80C6-411C23315CCD}" type="pres">
      <dgm:prSet presAssocID="{65FF0DB6-459A-4AF7-8808-457C64C01146}" presName="rootText" presStyleLbl="node3" presStyleIdx="14" presStyleCnt="1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0206565F-FBF8-43AD-8F25-01D3FFEFA8A8}" type="pres">
      <dgm:prSet presAssocID="{65FF0DB6-459A-4AF7-8808-457C64C01146}" presName="rootConnector" presStyleLbl="node3" presStyleIdx="14" presStyleCnt="16"/>
      <dgm:spPr/>
      <dgm:t>
        <a:bodyPr/>
        <a:lstStyle/>
        <a:p>
          <a:endParaRPr lang="nb-NO"/>
        </a:p>
      </dgm:t>
    </dgm:pt>
    <dgm:pt modelId="{767CCE4C-0467-4497-815C-1D334D9E8485}" type="pres">
      <dgm:prSet presAssocID="{65FF0DB6-459A-4AF7-8808-457C64C01146}" presName="hierChild4" presStyleCnt="0"/>
      <dgm:spPr/>
    </dgm:pt>
    <dgm:pt modelId="{0985F8B5-F920-4E7C-95EB-00E27B8EB4E2}" type="pres">
      <dgm:prSet presAssocID="{65FF0DB6-459A-4AF7-8808-457C64C01146}" presName="hierChild5" presStyleCnt="0"/>
      <dgm:spPr/>
    </dgm:pt>
    <dgm:pt modelId="{1C7BA3B6-0415-491E-8AD8-14F59DC08E13}" type="pres">
      <dgm:prSet presAssocID="{5152C519-0FEE-40A3-967E-8B0799585F41}" presName="Name37" presStyleLbl="parChTrans1D3" presStyleIdx="15" presStyleCnt="16"/>
      <dgm:spPr/>
      <dgm:t>
        <a:bodyPr/>
        <a:lstStyle/>
        <a:p>
          <a:endParaRPr lang="nb-NO"/>
        </a:p>
      </dgm:t>
    </dgm:pt>
    <dgm:pt modelId="{BA8B3F03-2F8B-49FA-AC1D-683577A4E852}" type="pres">
      <dgm:prSet presAssocID="{46491836-2435-48B1-B80A-B77867726C3E}" presName="hierRoot2" presStyleCnt="0">
        <dgm:presLayoutVars>
          <dgm:hierBranch val="init"/>
        </dgm:presLayoutVars>
      </dgm:prSet>
      <dgm:spPr/>
    </dgm:pt>
    <dgm:pt modelId="{845AB199-FB3A-4EAC-8C4D-0BED878010F7}" type="pres">
      <dgm:prSet presAssocID="{46491836-2435-48B1-B80A-B77867726C3E}" presName="rootComposite" presStyleCnt="0"/>
      <dgm:spPr/>
    </dgm:pt>
    <dgm:pt modelId="{9B2DA374-4318-4099-9399-8462747FB17E}" type="pres">
      <dgm:prSet presAssocID="{46491836-2435-48B1-B80A-B77867726C3E}" presName="rootText" presStyleLbl="node3" presStyleIdx="15" presStyleCnt="1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C3C2157-B4BA-40DA-B955-F9367074069F}" type="pres">
      <dgm:prSet presAssocID="{46491836-2435-48B1-B80A-B77867726C3E}" presName="rootConnector" presStyleLbl="node3" presStyleIdx="15" presStyleCnt="16"/>
      <dgm:spPr/>
      <dgm:t>
        <a:bodyPr/>
        <a:lstStyle/>
        <a:p>
          <a:endParaRPr lang="nb-NO"/>
        </a:p>
      </dgm:t>
    </dgm:pt>
    <dgm:pt modelId="{7DA7957C-35E2-4229-9EEE-22A71E9DFCA7}" type="pres">
      <dgm:prSet presAssocID="{46491836-2435-48B1-B80A-B77867726C3E}" presName="hierChild4" presStyleCnt="0"/>
      <dgm:spPr/>
    </dgm:pt>
    <dgm:pt modelId="{E9123821-8F04-4256-B9FF-6561C646C3D6}" type="pres">
      <dgm:prSet presAssocID="{46491836-2435-48B1-B80A-B77867726C3E}" presName="hierChild5" presStyleCnt="0"/>
      <dgm:spPr/>
    </dgm:pt>
    <dgm:pt modelId="{7EDCE9EA-6428-4668-B55D-D8DF56AE7F62}" type="pres">
      <dgm:prSet presAssocID="{2A8FF047-C24E-4F62-8C87-2C671E34F5F7}" presName="hierChild5" presStyleCnt="0"/>
      <dgm:spPr/>
    </dgm:pt>
    <dgm:pt modelId="{974CA9FE-66A6-45D4-B409-9F1A653405CA}" type="pres">
      <dgm:prSet presAssocID="{8EC4B851-38DC-489B-ABDB-53BB09D4CC2C}" presName="hierChild3" presStyleCnt="0"/>
      <dgm:spPr/>
    </dgm:pt>
  </dgm:ptLst>
  <dgm:cxnLst>
    <dgm:cxn modelId="{D2DAE5B3-F448-442C-9E33-47234F2A928D}" srcId="{8EC4B851-38DC-489B-ABDB-53BB09D4CC2C}" destId="{5ABA36CC-8E71-47CC-B14A-6FA12FF390B8}" srcOrd="3" destOrd="0" parTransId="{3A02C2FF-777A-49FE-97D3-197B9F395C45}" sibTransId="{6BE7062C-9089-4FD5-A8F9-C6EB0648426D}"/>
    <dgm:cxn modelId="{5B24B786-9BB1-452F-8E11-D2F9A924D5B1}" type="presOf" srcId="{4CB38785-FD5B-4F1A-A561-8F04176BB593}" destId="{E206E659-B9BA-428C-8E5D-28B0FD2F08AE}" srcOrd="0" destOrd="0" presId="urn:microsoft.com/office/officeart/2005/8/layout/orgChart1"/>
    <dgm:cxn modelId="{56E21906-8224-4302-9225-D175B81795DA}" type="presOf" srcId="{38B2C306-EB4E-454D-9D7B-129CB4C47FD8}" destId="{B155C857-F6F1-4636-8DB6-350CCC90C3E0}" srcOrd="0" destOrd="0" presId="urn:microsoft.com/office/officeart/2005/8/layout/orgChart1"/>
    <dgm:cxn modelId="{EA78D439-C772-4B05-B1AE-D86D35E9C335}" type="presOf" srcId="{5ABA36CC-8E71-47CC-B14A-6FA12FF390B8}" destId="{EF3AEEF7-620E-4D7D-AE53-FD66B9CD6434}" srcOrd="0" destOrd="0" presId="urn:microsoft.com/office/officeart/2005/8/layout/orgChart1"/>
    <dgm:cxn modelId="{EF78B45F-F6CD-4E82-B0A4-DB2F4C3DCD59}" type="presOf" srcId="{2A8FF047-C24E-4F62-8C87-2C671E34F5F7}" destId="{5DA70D4B-F73B-4CC8-95F5-6DBBE761BCD9}" srcOrd="1" destOrd="0" presId="urn:microsoft.com/office/officeart/2005/8/layout/orgChart1"/>
    <dgm:cxn modelId="{9D57587B-8648-4593-B4BE-81CB524C5F8A}" type="presOf" srcId="{3B279C12-8D4C-49D9-8E22-A3CD3EBB810C}" destId="{78AA3980-F3D6-4209-A778-D3CC6A373FC5}" srcOrd="0" destOrd="0" presId="urn:microsoft.com/office/officeart/2005/8/layout/orgChart1"/>
    <dgm:cxn modelId="{46E66B72-DCE8-46F1-B571-B6EE32513F45}" type="presOf" srcId="{46A256D3-062D-4D0D-B3FB-CDBD5EE85C8A}" destId="{210F4937-15E8-4248-AFDC-69863F49CE5B}" srcOrd="0" destOrd="0" presId="urn:microsoft.com/office/officeart/2005/8/layout/orgChart1"/>
    <dgm:cxn modelId="{F506048F-ADC7-43AE-854F-DE48F83CB3C7}" type="presOf" srcId="{BFABC887-9D9C-4AD3-AA38-04ACCB61B07B}" destId="{15CF4D5E-9320-43A5-A17F-98ED5DA23BD6}" srcOrd="0" destOrd="0" presId="urn:microsoft.com/office/officeart/2005/8/layout/orgChart1"/>
    <dgm:cxn modelId="{71EA0C9D-8F10-4B1C-B03A-08BAB211529C}" type="presOf" srcId="{3B279C12-8D4C-49D9-8E22-A3CD3EBB810C}" destId="{90B2138B-20A8-4D0D-89DC-0F0D45189685}" srcOrd="1" destOrd="0" presId="urn:microsoft.com/office/officeart/2005/8/layout/orgChart1"/>
    <dgm:cxn modelId="{9EB86C1C-71FF-4640-A02F-8B387AC6C89D}" type="presOf" srcId="{5718F3BA-9D66-41FE-9FDE-A8D01D908924}" destId="{A49A1FC1-C4D9-4640-A1CD-AC348F9EB6F5}" srcOrd="0" destOrd="0" presId="urn:microsoft.com/office/officeart/2005/8/layout/orgChart1"/>
    <dgm:cxn modelId="{2A4FE819-9212-4F15-B0E3-4601E6487FB3}" type="presOf" srcId="{46491836-2435-48B1-B80A-B77867726C3E}" destId="{9B2DA374-4318-4099-9399-8462747FB17E}" srcOrd="0" destOrd="0" presId="urn:microsoft.com/office/officeart/2005/8/layout/orgChart1"/>
    <dgm:cxn modelId="{891A6AA5-D4C0-4535-B754-F6CEFE2F8B40}" type="presOf" srcId="{65FF0DB6-459A-4AF7-8808-457C64C01146}" destId="{0206565F-FBF8-43AD-8F25-01D3FFEFA8A8}" srcOrd="1" destOrd="0" presId="urn:microsoft.com/office/officeart/2005/8/layout/orgChart1"/>
    <dgm:cxn modelId="{CFD81ACD-9BBA-48F5-AAE0-0A8023669227}" type="presOf" srcId="{7D0A7EBD-B553-4B42-B821-1525BCF9AC27}" destId="{4695D542-7156-4D00-A3E1-D31EF39560C7}" srcOrd="0" destOrd="0" presId="urn:microsoft.com/office/officeart/2005/8/layout/orgChart1"/>
    <dgm:cxn modelId="{49C0AEF8-367C-43E7-91AC-E4E771412B81}" type="presOf" srcId="{46491836-2435-48B1-B80A-B77867726C3E}" destId="{7C3C2157-B4BA-40DA-B955-F9367074069F}" srcOrd="1" destOrd="0" presId="urn:microsoft.com/office/officeart/2005/8/layout/orgChart1"/>
    <dgm:cxn modelId="{3BF8423A-827B-4CDF-BCD9-A03542AB17EA}" type="presOf" srcId="{3A02C2FF-777A-49FE-97D3-197B9F395C45}" destId="{AA13015F-4A44-49BF-9612-2C6B8A85356E}" srcOrd="0" destOrd="0" presId="urn:microsoft.com/office/officeart/2005/8/layout/orgChart1"/>
    <dgm:cxn modelId="{B0293522-E060-4E91-A0DD-C4FBB5500465}" srcId="{E7B9F4C9-499C-4541-A55F-9AEF5A9771C7}" destId="{5784252D-F147-44F5-9E9F-FA92C445A3B1}" srcOrd="1" destOrd="0" parTransId="{D25B329B-32FC-43F0-9999-298C0E885ABA}" sibTransId="{2D8020CA-7ACE-4D36-B611-12D0DE6ABDE7}"/>
    <dgm:cxn modelId="{3D013C11-96F4-47A3-9CEC-10448A5FBE81}" type="presOf" srcId="{8EC4B851-38DC-489B-ABDB-53BB09D4CC2C}" destId="{C1A1F076-9C08-488A-AAFB-9057AB47DAA4}" srcOrd="1" destOrd="0" presId="urn:microsoft.com/office/officeart/2005/8/layout/orgChart1"/>
    <dgm:cxn modelId="{EE26F012-7EA6-4C88-8D5D-C8A32C6E8987}" type="presOf" srcId="{B68E3693-8426-4F46-8CD1-C5ADA1508D42}" destId="{A0F90F7D-2D86-498C-A069-C4F6A4E8EDC8}" srcOrd="1" destOrd="0" presId="urn:microsoft.com/office/officeart/2005/8/layout/orgChart1"/>
    <dgm:cxn modelId="{00F8DF28-14E3-436F-897D-BC6C99D3117A}" type="presOf" srcId="{BDFF2170-2379-4308-BEBA-BAB0B8DBF7D7}" destId="{E129A160-E359-411A-8789-1D285FC4952C}" srcOrd="0" destOrd="0" presId="urn:microsoft.com/office/officeart/2005/8/layout/orgChart1"/>
    <dgm:cxn modelId="{D61AB997-CC44-4F53-8EA2-66E4F7E05B68}" srcId="{2A8FF047-C24E-4F62-8C87-2C671E34F5F7}" destId="{38B2C306-EB4E-454D-9D7B-129CB4C47FD8}" srcOrd="1" destOrd="0" parTransId="{DE5F445B-2ADE-43E5-AAB5-2D78B931F016}" sibTransId="{98DFCD3C-3AA7-4F6C-8DBB-D654D75D2468}"/>
    <dgm:cxn modelId="{7447529F-3717-4AB1-B433-14F5029ABFB1}" type="presOf" srcId="{8CA220A1-517C-40EF-A0F4-0218A46195C5}" destId="{CD370AA7-C7AD-43F0-92ED-ECABE6DB6DF2}" srcOrd="0" destOrd="0" presId="urn:microsoft.com/office/officeart/2005/8/layout/orgChart1"/>
    <dgm:cxn modelId="{C05B734B-8639-407B-92B2-BD55DC0E443A}" srcId="{8EC4B851-38DC-489B-ABDB-53BB09D4CC2C}" destId="{2A8FF047-C24E-4F62-8C87-2C671E34F5F7}" srcOrd="4" destOrd="0" parTransId="{D456185A-D4EA-4164-B341-EBF2837FA080}" sibTransId="{0D18F05C-3257-408A-9416-B0DC322ECAE8}"/>
    <dgm:cxn modelId="{13B162BA-8A17-422C-8AE0-733C9BF17024}" srcId="{8EC4B851-38DC-489B-ABDB-53BB09D4CC2C}" destId="{46A256D3-062D-4D0D-B3FB-CDBD5EE85C8A}" srcOrd="0" destOrd="0" parTransId="{6B100282-C8C8-4849-BBA6-C1EF954C08E6}" sibTransId="{744FEA55-92AF-4ACB-BBCC-EAC47421D2DA}"/>
    <dgm:cxn modelId="{9BB11F8A-B7D1-468E-A65F-A74A2E0C9A15}" type="presOf" srcId="{5A79744D-C0B2-4303-92E5-72021A883E35}" destId="{CA8F6D0D-2895-4D81-A120-D42B5C97B7CB}" srcOrd="0" destOrd="0" presId="urn:microsoft.com/office/officeart/2005/8/layout/orgChart1"/>
    <dgm:cxn modelId="{2D839792-4633-4D31-B64E-E272CA427D3C}" type="presOf" srcId="{E7B9F4C9-499C-4541-A55F-9AEF5A9771C7}" destId="{5F562EF6-6DBB-490A-A23E-0920EFBD508E}" srcOrd="0" destOrd="0" presId="urn:microsoft.com/office/officeart/2005/8/layout/orgChart1"/>
    <dgm:cxn modelId="{B9B739C4-2D61-42B4-A5D8-CAB0E02A1683}" type="presOf" srcId="{9228F81C-D8FE-4FFF-B412-2388AD38CA59}" destId="{D77949E0-A2A7-43E6-8227-89CD6EC10543}" srcOrd="0" destOrd="0" presId="urn:microsoft.com/office/officeart/2005/8/layout/orgChart1"/>
    <dgm:cxn modelId="{DA51DBC4-AF1B-4C3A-8FEE-8E7D25C7FF84}" type="presOf" srcId="{0A90DBAC-7839-44EA-A30A-32E53CC303DA}" destId="{3132FDA1-C6A6-4562-A6D0-70A57244A1F4}" srcOrd="1" destOrd="0" presId="urn:microsoft.com/office/officeart/2005/8/layout/orgChart1"/>
    <dgm:cxn modelId="{5486B339-F37D-4F89-B6FB-C68818F8B904}" type="presOf" srcId="{5ABA36CC-8E71-47CC-B14A-6FA12FF390B8}" destId="{FC7F9EA5-DAA5-4FC4-A303-70A9A8F2CF17}" srcOrd="1" destOrd="0" presId="urn:microsoft.com/office/officeart/2005/8/layout/orgChart1"/>
    <dgm:cxn modelId="{20421331-CBB8-4909-98F3-D7F7E7227B50}" type="presOf" srcId="{3D2B9214-29E9-446D-81DB-5A173BA02174}" destId="{79B83F9A-36AE-4183-98BE-8452B40BEF97}" srcOrd="0" destOrd="0" presId="urn:microsoft.com/office/officeart/2005/8/layout/orgChart1"/>
    <dgm:cxn modelId="{B8C4C4A4-167E-47D5-90AD-BB2FFFD89E8A}" type="presOf" srcId="{E5F29246-3278-40F2-AA80-489A105CB75D}" destId="{3EC8F928-1480-4305-925B-1AF9A57DC7C6}" srcOrd="0" destOrd="0" presId="urn:microsoft.com/office/officeart/2005/8/layout/orgChart1"/>
    <dgm:cxn modelId="{5F52252C-2AE4-465F-BCAF-3B3ABDB93B23}" srcId="{8EC4B851-38DC-489B-ABDB-53BB09D4CC2C}" destId="{E7B9F4C9-499C-4541-A55F-9AEF5A9771C7}" srcOrd="2" destOrd="0" parTransId="{0407BBB6-510A-48A0-AC20-0E69EAB68765}" sibTransId="{FCAA2F02-34DA-4414-9AC5-0FB89D80413E}"/>
    <dgm:cxn modelId="{10C38BED-F68A-4ECF-B7A9-D3EAFF4851DA}" type="presOf" srcId="{E7B9F4C9-499C-4541-A55F-9AEF5A9771C7}" destId="{7D2CDE7C-DB0B-45C7-B6CD-5EFDE7514B0D}" srcOrd="1" destOrd="0" presId="urn:microsoft.com/office/officeart/2005/8/layout/orgChart1"/>
    <dgm:cxn modelId="{5BD05C81-27C2-4FC8-9BF8-8F32041083BF}" type="presOf" srcId="{EDC85C7E-E7D1-4486-9799-0316EDCCC57C}" destId="{79CB7139-71E5-446F-BB2B-14EA68D7C55A}" srcOrd="1" destOrd="0" presId="urn:microsoft.com/office/officeart/2005/8/layout/orgChart1"/>
    <dgm:cxn modelId="{57032251-D83A-48E9-8B51-45EFFC952281}" type="presOf" srcId="{75E815A6-2BAC-4BAE-9037-7C5315CD80DB}" destId="{00DDFCF8-5440-4ED8-A32B-DB0144AF8DF4}" srcOrd="0" destOrd="0" presId="urn:microsoft.com/office/officeart/2005/8/layout/orgChart1"/>
    <dgm:cxn modelId="{19F1AC64-F53C-4AAA-8AAC-84FAB034491D}" type="presOf" srcId="{D456185A-D4EA-4164-B341-EBF2837FA080}" destId="{73536E7E-C491-4F09-86EF-EA770E51FAC0}" srcOrd="0" destOrd="0" presId="urn:microsoft.com/office/officeart/2005/8/layout/orgChart1"/>
    <dgm:cxn modelId="{E4C77ADA-3434-406E-BEBB-678324569771}" type="presOf" srcId="{C3F4053D-35AB-4276-B1E0-F9BFBEB1EDF9}" destId="{AACEAC01-B9DE-44E0-9C65-67014D8E76BB}" srcOrd="0" destOrd="0" presId="urn:microsoft.com/office/officeart/2005/8/layout/orgChart1"/>
    <dgm:cxn modelId="{CF25900D-A94F-457A-B990-75B22D7B3A0B}" type="presOf" srcId="{5A79744D-C0B2-4303-92E5-72021A883E35}" destId="{C79FC1EC-1BD3-4BD0-93C5-1CAAFD593960}" srcOrd="1" destOrd="0" presId="urn:microsoft.com/office/officeart/2005/8/layout/orgChart1"/>
    <dgm:cxn modelId="{9405F851-EC05-4D09-8C5D-2AE354AFB131}" type="presOf" srcId="{4CB38785-FD5B-4F1A-A561-8F04176BB593}" destId="{9505C3F1-DE5E-4F6E-892B-60D94641DC47}" srcOrd="1" destOrd="0" presId="urn:microsoft.com/office/officeart/2005/8/layout/orgChart1"/>
    <dgm:cxn modelId="{0D9F128E-2C87-4993-8872-C71184A3CF72}" type="presOf" srcId="{B5ABCF98-5D92-4AB5-9A6F-B363F201B896}" destId="{B7B3780A-75A2-4CBC-A3E4-40C1ED588831}" srcOrd="0" destOrd="0" presId="urn:microsoft.com/office/officeart/2005/8/layout/orgChart1"/>
    <dgm:cxn modelId="{A06E1640-EA7B-4A67-AAEF-5DEC587E0A0E}" type="presOf" srcId="{DE5F445B-2ADE-43E5-AAB5-2D78B931F016}" destId="{587C04C2-F607-4A9C-A4CA-1A056975431B}" srcOrd="0" destOrd="0" presId="urn:microsoft.com/office/officeart/2005/8/layout/orgChart1"/>
    <dgm:cxn modelId="{69C8DF50-73AD-4D89-BEBA-40B9126730DD}" srcId="{DA03EF64-C8E0-4336-B3CE-19536306E3A2}" destId="{8EC4B851-38DC-489B-ABDB-53BB09D4CC2C}" srcOrd="0" destOrd="0" parTransId="{4339D5CD-EA2F-4FF0-A018-CC19887FF845}" sibTransId="{4A94A5ED-BFC0-4402-878C-B43CD4C4CAA7}"/>
    <dgm:cxn modelId="{301324CE-AA83-4150-9AD0-AC9173CDED72}" type="presOf" srcId="{E5F29246-3278-40F2-AA80-489A105CB75D}" destId="{6F3C6F2D-B067-4FD0-82A6-AC8E60F860F1}" srcOrd="1" destOrd="0" presId="urn:microsoft.com/office/officeart/2005/8/layout/orgChart1"/>
    <dgm:cxn modelId="{9CB32D21-EF4E-4586-AADC-927D2899C08F}" type="presOf" srcId="{5718F3BA-9D66-41FE-9FDE-A8D01D908924}" destId="{204477EA-FACA-48B5-A11D-9194B9307F13}" srcOrd="1" destOrd="0" presId="urn:microsoft.com/office/officeart/2005/8/layout/orgChart1"/>
    <dgm:cxn modelId="{5F44C7E8-BF4F-4673-825E-D4D2975AE68E}" type="presOf" srcId="{2A8FF047-C24E-4F62-8C87-2C671E34F5F7}" destId="{2C7A5CE1-220A-493E-A498-DD5031A1D194}" srcOrd="0" destOrd="0" presId="urn:microsoft.com/office/officeart/2005/8/layout/orgChart1"/>
    <dgm:cxn modelId="{7FF2EF14-E10B-4725-85AE-75F7F94F4344}" type="presOf" srcId="{48B44EED-3716-43C5-8EE4-C46DC3BA3A5E}" destId="{937AB86D-AC62-4A34-928F-43540881222D}" srcOrd="0" destOrd="0" presId="urn:microsoft.com/office/officeart/2005/8/layout/orgChart1"/>
    <dgm:cxn modelId="{FE1A3CA3-5053-4B4C-AC24-A574D1F8253F}" srcId="{94252490-7CB2-44EB-9E1F-7260BC4D7F54}" destId="{3B279C12-8D4C-49D9-8E22-A3CD3EBB810C}" srcOrd="1" destOrd="0" parTransId="{9228F81C-D8FE-4FFF-B412-2388AD38CA59}" sibTransId="{685D9AC0-A622-4883-80FE-270E0B45FAE7}"/>
    <dgm:cxn modelId="{90DD0825-7112-4F50-ABF3-A00AE284A8C8}" type="presOf" srcId="{94252490-7CB2-44EB-9E1F-7260BC4D7F54}" destId="{AA18D73B-3D47-4806-9064-29BAF85B3EC8}" srcOrd="0" destOrd="0" presId="urn:microsoft.com/office/officeart/2005/8/layout/orgChart1"/>
    <dgm:cxn modelId="{C7B634D5-50E4-4E7C-8C91-7B7FC61A403E}" srcId="{2A8FF047-C24E-4F62-8C87-2C671E34F5F7}" destId="{46491836-2435-48B1-B80A-B77867726C3E}" srcOrd="3" destOrd="0" parTransId="{5152C519-0FEE-40A3-967E-8B0799585F41}" sibTransId="{AE8A2C36-9339-45FF-8DAC-D2202E00AD85}"/>
    <dgm:cxn modelId="{177987FA-E6C0-4332-9411-AA159B52C6CA}" type="presOf" srcId="{DA03EF64-C8E0-4336-B3CE-19536306E3A2}" destId="{2E7DB8EE-6A98-47B4-A364-9A29A28F0182}" srcOrd="0" destOrd="0" presId="urn:microsoft.com/office/officeart/2005/8/layout/orgChart1"/>
    <dgm:cxn modelId="{6C3975A3-335D-4FF5-9504-AB780D1CCC07}" srcId="{5ABA36CC-8E71-47CC-B14A-6FA12FF390B8}" destId="{E5F29246-3278-40F2-AA80-489A105CB75D}" srcOrd="3" destOrd="0" parTransId="{48B44EED-3716-43C5-8EE4-C46DC3BA3A5E}" sibTransId="{C2976FEF-D298-4DC6-9C60-293D68921217}"/>
    <dgm:cxn modelId="{037D71A0-C437-42B0-94ED-FF68CCB13F44}" type="presOf" srcId="{75E815A6-2BAC-4BAE-9037-7C5315CD80DB}" destId="{884D57DE-1EAE-4E8F-B499-2D8EFB795F2C}" srcOrd="1" destOrd="0" presId="urn:microsoft.com/office/officeart/2005/8/layout/orgChart1"/>
    <dgm:cxn modelId="{A84930FA-941F-4CC4-B72A-08B30AF9D3BD}" type="presOf" srcId="{0B806551-981F-4A3C-8496-7A0348F56CB7}" destId="{3640FB1B-3736-41D4-BD11-9D7C233D9B0B}" srcOrd="0" destOrd="0" presId="urn:microsoft.com/office/officeart/2005/8/layout/orgChart1"/>
    <dgm:cxn modelId="{0A8CE907-98D1-408C-9A57-50E0ED091335}" type="presOf" srcId="{665FEC92-C8C5-4C85-9966-56BEB267D107}" destId="{D8487482-81C7-4779-92A1-B720F344A5A6}" srcOrd="0" destOrd="0" presId="urn:microsoft.com/office/officeart/2005/8/layout/orgChart1"/>
    <dgm:cxn modelId="{69FF8924-1363-4E51-9FA8-0ECEAAF6B894}" type="presOf" srcId="{5784252D-F147-44F5-9E9F-FA92C445A3B1}" destId="{48238121-CBEB-4157-B0F2-E5E1210BBA27}" srcOrd="0" destOrd="0" presId="urn:microsoft.com/office/officeart/2005/8/layout/orgChart1"/>
    <dgm:cxn modelId="{BA59A8F6-693B-4951-89E6-85E9B335356D}" srcId="{46A256D3-062D-4D0D-B3FB-CDBD5EE85C8A}" destId="{C3F4053D-35AB-4276-B1E0-F9BFBEB1EDF9}" srcOrd="1" destOrd="0" parTransId="{0B806551-981F-4A3C-8496-7A0348F56CB7}" sibTransId="{E859A04F-A598-4F8F-8068-82A2EFAFD6EA}"/>
    <dgm:cxn modelId="{2690097C-13C0-4C45-A05E-B7753868FBDE}" srcId="{2A8FF047-C24E-4F62-8C87-2C671E34F5F7}" destId="{7D0A7EBD-B553-4B42-B821-1525BCF9AC27}" srcOrd="0" destOrd="0" parTransId="{52341789-C924-4ECB-8F9D-F7D1AABD9047}" sibTransId="{3E5CBAA3-CBF3-4C02-8FB0-08F31015B5AC}"/>
    <dgm:cxn modelId="{AB8DC71D-9C4D-4BA6-910E-52305B044529}" type="presOf" srcId="{0407BBB6-510A-48A0-AC20-0E69EAB68765}" destId="{22FD06DA-B41E-47FC-B7B6-FA2DE7D58283}" srcOrd="0" destOrd="0" presId="urn:microsoft.com/office/officeart/2005/8/layout/orgChart1"/>
    <dgm:cxn modelId="{393C232D-74B6-48C1-9E26-72B7D3DDB2BB}" srcId="{2A8FF047-C24E-4F62-8C87-2C671E34F5F7}" destId="{65FF0DB6-459A-4AF7-8808-457C64C01146}" srcOrd="2" destOrd="0" parTransId="{3D2B9214-29E9-446D-81DB-5A173BA02174}" sibTransId="{5D5CF9CF-772D-4162-9C3D-E7A92A9E637D}"/>
    <dgm:cxn modelId="{B1ADC41A-64DE-4947-8DA2-CFC576AD5476}" srcId="{94252490-7CB2-44EB-9E1F-7260BC4D7F54}" destId="{5A79744D-C0B2-4303-92E5-72021A883E35}" srcOrd="0" destOrd="0" parTransId="{ADB69102-B187-4D6E-97BC-06D3813BEB10}" sibTransId="{F28CF896-8A19-4FBD-9FC6-B1253FCEE0DA}"/>
    <dgm:cxn modelId="{FD2C0E95-52DF-4767-853D-42EAF0741CF6}" type="presOf" srcId="{6B100282-C8C8-4849-BBA6-C1EF954C08E6}" destId="{45275703-5A19-42B6-B692-01544FDB361B}" srcOrd="0" destOrd="0" presId="urn:microsoft.com/office/officeart/2005/8/layout/orgChart1"/>
    <dgm:cxn modelId="{A1E9C80D-04C6-4DC7-9069-A7EF6B568E48}" type="presOf" srcId="{46A256D3-062D-4D0D-B3FB-CDBD5EE85C8A}" destId="{483E2B32-FBF6-42D7-83E5-A4CA3173E024}" srcOrd="1" destOrd="0" presId="urn:microsoft.com/office/officeart/2005/8/layout/orgChart1"/>
    <dgm:cxn modelId="{69F690D0-8543-46BB-9733-7AC0787C08AB}" type="presOf" srcId="{E7B40C29-1765-44CB-B049-51C09311C40B}" destId="{45A55285-6770-4A92-B513-45F5F4047E45}" srcOrd="0" destOrd="0" presId="urn:microsoft.com/office/officeart/2005/8/layout/orgChart1"/>
    <dgm:cxn modelId="{961661C3-5CAA-40F7-B8DC-6A2ABFF72081}" type="presOf" srcId="{65FF0DB6-459A-4AF7-8808-457C64C01146}" destId="{236AB306-0B03-4027-80C6-411C23315CCD}" srcOrd="0" destOrd="0" presId="urn:microsoft.com/office/officeart/2005/8/layout/orgChart1"/>
    <dgm:cxn modelId="{8E1A0AB6-A7D7-4AD5-B220-9F75ED59BC06}" srcId="{E7B9F4C9-499C-4541-A55F-9AEF5A9771C7}" destId="{B68E3693-8426-4F46-8CD1-C5ADA1508D42}" srcOrd="0" destOrd="0" parTransId="{BDFF2170-2379-4308-BEBA-BAB0B8DBF7D7}" sibTransId="{76C00692-6ED9-4F62-B501-45C91D21DEE1}"/>
    <dgm:cxn modelId="{BD10D404-987C-4E77-ACD7-A6224C32E527}" type="presOf" srcId="{5784252D-F147-44F5-9E9F-FA92C445A3B1}" destId="{798C3EA5-6D7B-4F29-A1B7-8AF9FDC8E235}" srcOrd="1" destOrd="0" presId="urn:microsoft.com/office/officeart/2005/8/layout/orgChart1"/>
    <dgm:cxn modelId="{5EF05722-D17F-4964-898F-26F02044ED8B}" type="presOf" srcId="{94252490-7CB2-44EB-9E1F-7260BC4D7F54}" destId="{8397ADF4-FE46-4848-863B-FA7FD34110B8}" srcOrd="1" destOrd="0" presId="urn:microsoft.com/office/officeart/2005/8/layout/orgChart1"/>
    <dgm:cxn modelId="{932B2F35-4047-48B0-B950-4E954CDDBD39}" srcId="{8EC4B851-38DC-489B-ABDB-53BB09D4CC2C}" destId="{94252490-7CB2-44EB-9E1F-7260BC4D7F54}" srcOrd="1" destOrd="0" parTransId="{B5ABCF98-5D92-4AB5-9A6F-B363F201B896}" sibTransId="{A7B4154B-59C3-4CB6-924F-CF08F8D48A02}"/>
    <dgm:cxn modelId="{6765A59F-0C7B-41FA-A7C6-CD16F8273D7F}" type="presOf" srcId="{C3F4053D-35AB-4276-B1E0-F9BFBEB1EDF9}" destId="{B583C988-8271-4FE6-B9F1-E5D189C670FA}" srcOrd="1" destOrd="0" presId="urn:microsoft.com/office/officeart/2005/8/layout/orgChart1"/>
    <dgm:cxn modelId="{F0CBA7E1-A566-4F8A-B517-F1194E23B7F7}" srcId="{5ABA36CC-8E71-47CC-B14A-6FA12FF390B8}" destId="{5718F3BA-9D66-41FE-9FDE-A8D01D908924}" srcOrd="2" destOrd="0" parTransId="{665FEC92-C8C5-4C85-9966-56BEB267D107}" sibTransId="{89F6943B-AC76-4B4F-80FF-3D20899C943D}"/>
    <dgm:cxn modelId="{544DB606-A413-417A-B671-FE4BD042A876}" type="presOf" srcId="{7D0A7EBD-B553-4B42-B821-1525BCF9AC27}" destId="{D3586413-480D-405A-88A9-90868D2BCD13}" srcOrd="1" destOrd="0" presId="urn:microsoft.com/office/officeart/2005/8/layout/orgChart1"/>
    <dgm:cxn modelId="{6C71D8EF-77BE-4033-98FB-F293F45D9035}" srcId="{46A256D3-062D-4D0D-B3FB-CDBD5EE85C8A}" destId="{0A90DBAC-7839-44EA-A30A-32E53CC303DA}" srcOrd="2" destOrd="0" parTransId="{8CA220A1-517C-40EF-A0F4-0218A46195C5}" sibTransId="{563F24B5-EC1E-47EF-A926-2D0000BA4997}"/>
    <dgm:cxn modelId="{CDBAF5CE-E9C2-4B12-8A23-D3092D9C0FDF}" type="presOf" srcId="{D25B329B-32FC-43F0-9999-298C0E885ABA}" destId="{73C4F569-58BE-4489-843B-E67C49CD50B5}" srcOrd="0" destOrd="0" presId="urn:microsoft.com/office/officeart/2005/8/layout/orgChart1"/>
    <dgm:cxn modelId="{7CA3AFF1-5EEA-4A7F-A2C4-CBF8D311BCA7}" srcId="{5ABA36CC-8E71-47CC-B14A-6FA12FF390B8}" destId="{75E815A6-2BAC-4BAE-9037-7C5315CD80DB}" srcOrd="0" destOrd="0" parTransId="{E7B40C29-1765-44CB-B049-51C09311C40B}" sibTransId="{801B05F0-C7E2-4D2A-841F-B0702DFC71DF}"/>
    <dgm:cxn modelId="{5A6E6A72-2E9A-4D38-9FC2-450C59EFF7B1}" type="presOf" srcId="{8EC4B851-38DC-489B-ABDB-53BB09D4CC2C}" destId="{CBFC508C-C1F4-4A38-AB73-A5116D516A52}" srcOrd="0" destOrd="0" presId="urn:microsoft.com/office/officeart/2005/8/layout/orgChart1"/>
    <dgm:cxn modelId="{9D0EDCAA-64BD-48E8-AA64-E1753A4D1047}" type="presOf" srcId="{5152C519-0FEE-40A3-967E-8B0799585F41}" destId="{1C7BA3B6-0415-491E-8AD8-14F59DC08E13}" srcOrd="0" destOrd="0" presId="urn:microsoft.com/office/officeart/2005/8/layout/orgChart1"/>
    <dgm:cxn modelId="{4A4A50D1-183B-465B-AF57-0DBEB6939324}" type="presOf" srcId="{E5D358BA-6F85-4F8B-ACCD-81DBF3737DD2}" destId="{37104BED-F5CA-473F-B600-C283C065E98D}" srcOrd="0" destOrd="0" presId="urn:microsoft.com/office/officeart/2005/8/layout/orgChart1"/>
    <dgm:cxn modelId="{7BE9EBCA-BBF6-4761-9CDD-5BBB6F990C69}" srcId="{E7B9F4C9-499C-4541-A55F-9AEF5A9771C7}" destId="{C718F3DA-845B-43F5-AD4F-8121647A28AD}" srcOrd="2" destOrd="0" parTransId="{BFABC887-9D9C-4AD3-AA38-04ACCB61B07B}" sibTransId="{0E9C9AFA-7F38-438E-A9A4-9005B2F54D22}"/>
    <dgm:cxn modelId="{3774E622-49E9-445E-BDC8-90EE59EFA3E5}" type="presOf" srcId="{EDC85C7E-E7D1-4486-9799-0316EDCCC57C}" destId="{8D3EA44B-C506-41D8-A03E-AA645376441B}" srcOrd="0" destOrd="0" presId="urn:microsoft.com/office/officeart/2005/8/layout/orgChart1"/>
    <dgm:cxn modelId="{672FCDF6-F458-42C7-978F-C21E291A417E}" type="presOf" srcId="{52341789-C924-4ECB-8F9D-F7D1AABD9047}" destId="{CEDABACA-EA9D-4CDD-9000-188787C76B2A}" srcOrd="0" destOrd="0" presId="urn:microsoft.com/office/officeart/2005/8/layout/orgChart1"/>
    <dgm:cxn modelId="{2633CD3E-C094-4EE6-B6DF-45CAC9F991D5}" type="presOf" srcId="{C718F3DA-845B-43F5-AD4F-8121647A28AD}" destId="{F67EFFF7-AAC3-4C9B-9020-6411D3C3832B}" srcOrd="1" destOrd="0" presId="urn:microsoft.com/office/officeart/2005/8/layout/orgChart1"/>
    <dgm:cxn modelId="{E64CFAEB-A05E-4025-AC4D-C5D030F4EFB9}" srcId="{46A256D3-062D-4D0D-B3FB-CDBD5EE85C8A}" destId="{EDC85C7E-E7D1-4486-9799-0316EDCCC57C}" srcOrd="0" destOrd="0" parTransId="{E5D358BA-6F85-4F8B-ACCD-81DBF3737DD2}" sibTransId="{108CE0EC-8346-47BA-A585-AD34A9C6D1D6}"/>
    <dgm:cxn modelId="{CC95A610-5FA7-4F14-9356-6E0EDBEC4C29}" type="presOf" srcId="{59510453-E249-4A89-894F-9E8C04AAFE34}" destId="{B9B0A372-B722-438D-BE0C-1D0C514139D1}" srcOrd="0" destOrd="0" presId="urn:microsoft.com/office/officeart/2005/8/layout/orgChart1"/>
    <dgm:cxn modelId="{B0687BE0-A57B-4437-8CD8-5CC801B6E1ED}" type="presOf" srcId="{0A90DBAC-7839-44EA-A30A-32E53CC303DA}" destId="{28416397-2B06-4133-9EA2-908F38A6A3AB}" srcOrd="0" destOrd="0" presId="urn:microsoft.com/office/officeart/2005/8/layout/orgChart1"/>
    <dgm:cxn modelId="{1008BE2C-E092-4E45-AB9C-6F7BEA1E44E6}" type="presOf" srcId="{C718F3DA-845B-43F5-AD4F-8121647A28AD}" destId="{A41FF802-59A7-4241-ADE0-E524FC4C9CAC}" srcOrd="0" destOrd="0" presId="urn:microsoft.com/office/officeart/2005/8/layout/orgChart1"/>
    <dgm:cxn modelId="{F9DEE046-BFE5-4039-84E5-539D8C8BEA93}" type="presOf" srcId="{B68E3693-8426-4F46-8CD1-C5ADA1508D42}" destId="{C8BC51A5-1E6D-4328-B14A-6A1F97C8E8A9}" srcOrd="0" destOrd="0" presId="urn:microsoft.com/office/officeart/2005/8/layout/orgChart1"/>
    <dgm:cxn modelId="{8A2D8028-091D-4F46-B23E-F969BA117F24}" type="presOf" srcId="{ADB69102-B187-4D6E-97BC-06D3813BEB10}" destId="{F4502DE6-166C-4AFE-B485-AF1971178F65}" srcOrd="0" destOrd="0" presId="urn:microsoft.com/office/officeart/2005/8/layout/orgChart1"/>
    <dgm:cxn modelId="{FDDD2B02-DBB0-4AD9-A07D-C00EE5D11CF2}" srcId="{5ABA36CC-8E71-47CC-B14A-6FA12FF390B8}" destId="{4CB38785-FD5B-4F1A-A561-8F04176BB593}" srcOrd="1" destOrd="0" parTransId="{59510453-E249-4A89-894F-9E8C04AAFE34}" sibTransId="{6377E137-8499-440E-827C-3DBDA77AD8D3}"/>
    <dgm:cxn modelId="{794B2908-A4EC-4082-9182-4EB65373459D}" type="presOf" srcId="{38B2C306-EB4E-454D-9D7B-129CB4C47FD8}" destId="{EDB54D31-93AE-426D-97F4-BFEC80FF69A3}" srcOrd="1" destOrd="0" presId="urn:microsoft.com/office/officeart/2005/8/layout/orgChart1"/>
    <dgm:cxn modelId="{6835C210-DE6E-4185-A67E-704C7DF7A59F}" type="presParOf" srcId="{2E7DB8EE-6A98-47B4-A364-9A29A28F0182}" destId="{E99F1739-8F37-4F45-B4EC-241892BE3910}" srcOrd="0" destOrd="0" presId="urn:microsoft.com/office/officeart/2005/8/layout/orgChart1"/>
    <dgm:cxn modelId="{BE08CAE4-AFD3-41D0-95E4-389A4309F77F}" type="presParOf" srcId="{E99F1739-8F37-4F45-B4EC-241892BE3910}" destId="{EF31EBCF-A971-48A0-AF7A-F9B3D4BAAFEA}" srcOrd="0" destOrd="0" presId="urn:microsoft.com/office/officeart/2005/8/layout/orgChart1"/>
    <dgm:cxn modelId="{ACFA76BC-6A46-4DC7-8B48-AF9E99D2C4B4}" type="presParOf" srcId="{EF31EBCF-A971-48A0-AF7A-F9B3D4BAAFEA}" destId="{CBFC508C-C1F4-4A38-AB73-A5116D516A52}" srcOrd="0" destOrd="0" presId="urn:microsoft.com/office/officeart/2005/8/layout/orgChart1"/>
    <dgm:cxn modelId="{55D24570-B4EB-4AFB-A985-54039D4EA543}" type="presParOf" srcId="{EF31EBCF-A971-48A0-AF7A-F9B3D4BAAFEA}" destId="{C1A1F076-9C08-488A-AAFB-9057AB47DAA4}" srcOrd="1" destOrd="0" presId="urn:microsoft.com/office/officeart/2005/8/layout/orgChart1"/>
    <dgm:cxn modelId="{3DF11228-A443-4917-BEE0-27E29791519B}" type="presParOf" srcId="{E99F1739-8F37-4F45-B4EC-241892BE3910}" destId="{B2CFB8FE-3E9B-43A2-A589-CC8B3D2D3F26}" srcOrd="1" destOrd="0" presId="urn:microsoft.com/office/officeart/2005/8/layout/orgChart1"/>
    <dgm:cxn modelId="{283C4FBD-4113-4260-BF42-EFC2C958F327}" type="presParOf" srcId="{B2CFB8FE-3E9B-43A2-A589-CC8B3D2D3F26}" destId="{45275703-5A19-42B6-B692-01544FDB361B}" srcOrd="0" destOrd="0" presId="urn:microsoft.com/office/officeart/2005/8/layout/orgChart1"/>
    <dgm:cxn modelId="{4D968874-AA64-45CA-879C-16940B87CD8D}" type="presParOf" srcId="{B2CFB8FE-3E9B-43A2-A589-CC8B3D2D3F26}" destId="{346FA2CB-442B-4FAA-B4A0-1765328A2AAE}" srcOrd="1" destOrd="0" presId="urn:microsoft.com/office/officeart/2005/8/layout/orgChart1"/>
    <dgm:cxn modelId="{2F380AFB-2205-4577-BDB8-3F32EC7DA52E}" type="presParOf" srcId="{346FA2CB-442B-4FAA-B4A0-1765328A2AAE}" destId="{6E278504-C5CC-42C3-B070-5960520F7806}" srcOrd="0" destOrd="0" presId="urn:microsoft.com/office/officeart/2005/8/layout/orgChart1"/>
    <dgm:cxn modelId="{06479AEE-D352-4878-B1D6-FC287B7EBFF1}" type="presParOf" srcId="{6E278504-C5CC-42C3-B070-5960520F7806}" destId="{210F4937-15E8-4248-AFDC-69863F49CE5B}" srcOrd="0" destOrd="0" presId="urn:microsoft.com/office/officeart/2005/8/layout/orgChart1"/>
    <dgm:cxn modelId="{21022767-C672-4894-A051-694611C823B4}" type="presParOf" srcId="{6E278504-C5CC-42C3-B070-5960520F7806}" destId="{483E2B32-FBF6-42D7-83E5-A4CA3173E024}" srcOrd="1" destOrd="0" presId="urn:microsoft.com/office/officeart/2005/8/layout/orgChart1"/>
    <dgm:cxn modelId="{6052B352-EBBF-4A0F-A050-071C0995717C}" type="presParOf" srcId="{346FA2CB-442B-4FAA-B4A0-1765328A2AAE}" destId="{6B8F3AB2-FE5D-417C-AFDB-9D005BF10B2E}" srcOrd="1" destOrd="0" presId="urn:microsoft.com/office/officeart/2005/8/layout/orgChart1"/>
    <dgm:cxn modelId="{62D01302-F361-4FB7-981D-024823244E72}" type="presParOf" srcId="{6B8F3AB2-FE5D-417C-AFDB-9D005BF10B2E}" destId="{37104BED-F5CA-473F-B600-C283C065E98D}" srcOrd="0" destOrd="0" presId="urn:microsoft.com/office/officeart/2005/8/layout/orgChart1"/>
    <dgm:cxn modelId="{BF8EC785-D354-46EE-8EAF-2E4FBE1022EB}" type="presParOf" srcId="{6B8F3AB2-FE5D-417C-AFDB-9D005BF10B2E}" destId="{A6630549-3224-49AE-A8BA-E14290AC2EA1}" srcOrd="1" destOrd="0" presId="urn:microsoft.com/office/officeart/2005/8/layout/orgChart1"/>
    <dgm:cxn modelId="{9F8D0C73-87A4-4B52-B8A5-1DB2DD1EDEE5}" type="presParOf" srcId="{A6630549-3224-49AE-A8BA-E14290AC2EA1}" destId="{866A1106-6D85-4CF2-A988-69B5CD0FABFA}" srcOrd="0" destOrd="0" presId="urn:microsoft.com/office/officeart/2005/8/layout/orgChart1"/>
    <dgm:cxn modelId="{38F0F8AB-2D7C-433C-B2F1-8E37C0E76083}" type="presParOf" srcId="{866A1106-6D85-4CF2-A988-69B5CD0FABFA}" destId="{8D3EA44B-C506-41D8-A03E-AA645376441B}" srcOrd="0" destOrd="0" presId="urn:microsoft.com/office/officeart/2005/8/layout/orgChart1"/>
    <dgm:cxn modelId="{95C083B4-8A2F-4464-AD00-69F8EAD72D76}" type="presParOf" srcId="{866A1106-6D85-4CF2-A988-69B5CD0FABFA}" destId="{79CB7139-71E5-446F-BB2B-14EA68D7C55A}" srcOrd="1" destOrd="0" presId="urn:microsoft.com/office/officeart/2005/8/layout/orgChart1"/>
    <dgm:cxn modelId="{75F583ED-BD06-4A68-8519-40B183E02158}" type="presParOf" srcId="{A6630549-3224-49AE-A8BA-E14290AC2EA1}" destId="{52023CB8-68E9-4E6B-B591-F5C06096863D}" srcOrd="1" destOrd="0" presId="urn:microsoft.com/office/officeart/2005/8/layout/orgChart1"/>
    <dgm:cxn modelId="{24BA9496-01A3-4159-A156-6355C02AC7CD}" type="presParOf" srcId="{A6630549-3224-49AE-A8BA-E14290AC2EA1}" destId="{8BDF4C7F-9FDE-4023-8F22-2E1708775FA4}" srcOrd="2" destOrd="0" presId="urn:microsoft.com/office/officeart/2005/8/layout/orgChart1"/>
    <dgm:cxn modelId="{A49FC331-372B-4C66-8F5B-6B3F512FC75D}" type="presParOf" srcId="{6B8F3AB2-FE5D-417C-AFDB-9D005BF10B2E}" destId="{3640FB1B-3736-41D4-BD11-9D7C233D9B0B}" srcOrd="2" destOrd="0" presId="urn:microsoft.com/office/officeart/2005/8/layout/orgChart1"/>
    <dgm:cxn modelId="{3636A9C7-98B1-4C71-80B0-AB7FBE53B618}" type="presParOf" srcId="{6B8F3AB2-FE5D-417C-AFDB-9D005BF10B2E}" destId="{552BE668-34CB-40B1-BEF0-1409CE2086CD}" srcOrd="3" destOrd="0" presId="urn:microsoft.com/office/officeart/2005/8/layout/orgChart1"/>
    <dgm:cxn modelId="{2E7F805C-FCF0-4870-8FA6-F7463BBAF5DA}" type="presParOf" srcId="{552BE668-34CB-40B1-BEF0-1409CE2086CD}" destId="{03A8D183-18F9-432C-8A61-4D3D3B57C354}" srcOrd="0" destOrd="0" presId="urn:microsoft.com/office/officeart/2005/8/layout/orgChart1"/>
    <dgm:cxn modelId="{03A7784C-F1B5-4EC7-B4F1-14F6E6982721}" type="presParOf" srcId="{03A8D183-18F9-432C-8A61-4D3D3B57C354}" destId="{AACEAC01-B9DE-44E0-9C65-67014D8E76BB}" srcOrd="0" destOrd="0" presId="urn:microsoft.com/office/officeart/2005/8/layout/orgChart1"/>
    <dgm:cxn modelId="{9D8802A2-25AA-4EAF-BB4A-21DF48AA5EE3}" type="presParOf" srcId="{03A8D183-18F9-432C-8A61-4D3D3B57C354}" destId="{B583C988-8271-4FE6-B9F1-E5D189C670FA}" srcOrd="1" destOrd="0" presId="urn:microsoft.com/office/officeart/2005/8/layout/orgChart1"/>
    <dgm:cxn modelId="{11CBC0B5-9FB4-4946-847E-300AA973CAF4}" type="presParOf" srcId="{552BE668-34CB-40B1-BEF0-1409CE2086CD}" destId="{22DE6825-6813-48C1-A8F2-37F03D1DE5FE}" srcOrd="1" destOrd="0" presId="urn:microsoft.com/office/officeart/2005/8/layout/orgChart1"/>
    <dgm:cxn modelId="{C853C181-CF3A-495C-B6EF-4E24DE6072FE}" type="presParOf" srcId="{552BE668-34CB-40B1-BEF0-1409CE2086CD}" destId="{2C320CD4-02D1-4769-9684-DEF682C7BEDC}" srcOrd="2" destOrd="0" presId="urn:microsoft.com/office/officeart/2005/8/layout/orgChart1"/>
    <dgm:cxn modelId="{401EE3EA-BCC3-4914-8D57-448F48650413}" type="presParOf" srcId="{6B8F3AB2-FE5D-417C-AFDB-9D005BF10B2E}" destId="{CD370AA7-C7AD-43F0-92ED-ECABE6DB6DF2}" srcOrd="4" destOrd="0" presId="urn:microsoft.com/office/officeart/2005/8/layout/orgChart1"/>
    <dgm:cxn modelId="{B19AAE55-5110-4584-9753-DDD9B800157F}" type="presParOf" srcId="{6B8F3AB2-FE5D-417C-AFDB-9D005BF10B2E}" destId="{BBC2231D-44D3-48D1-AD8E-0D6A6B0DE2CE}" srcOrd="5" destOrd="0" presId="urn:microsoft.com/office/officeart/2005/8/layout/orgChart1"/>
    <dgm:cxn modelId="{C5B4D225-B554-4675-8E2D-BD171858E5F9}" type="presParOf" srcId="{BBC2231D-44D3-48D1-AD8E-0D6A6B0DE2CE}" destId="{88D45500-CCD0-4D53-89FB-19BB7D3ACBD3}" srcOrd="0" destOrd="0" presId="urn:microsoft.com/office/officeart/2005/8/layout/orgChart1"/>
    <dgm:cxn modelId="{0CF4ACBA-B79E-435D-BFC1-EB7D9C870B8E}" type="presParOf" srcId="{88D45500-CCD0-4D53-89FB-19BB7D3ACBD3}" destId="{28416397-2B06-4133-9EA2-908F38A6A3AB}" srcOrd="0" destOrd="0" presId="urn:microsoft.com/office/officeart/2005/8/layout/orgChart1"/>
    <dgm:cxn modelId="{44D2618F-1071-44C8-BDD5-E44A3DB37A90}" type="presParOf" srcId="{88D45500-CCD0-4D53-89FB-19BB7D3ACBD3}" destId="{3132FDA1-C6A6-4562-A6D0-70A57244A1F4}" srcOrd="1" destOrd="0" presId="urn:microsoft.com/office/officeart/2005/8/layout/orgChart1"/>
    <dgm:cxn modelId="{E8D7D69A-83C3-41EE-9552-3621DDA4FD1C}" type="presParOf" srcId="{BBC2231D-44D3-48D1-AD8E-0D6A6B0DE2CE}" destId="{771ED5DF-F6B6-4362-9BBD-FB468CA296CE}" srcOrd="1" destOrd="0" presId="urn:microsoft.com/office/officeart/2005/8/layout/orgChart1"/>
    <dgm:cxn modelId="{E288D992-8BF6-4265-8A90-2BD4E4571550}" type="presParOf" srcId="{BBC2231D-44D3-48D1-AD8E-0D6A6B0DE2CE}" destId="{1166D212-57C9-429C-9B4B-A594FAF52DD4}" srcOrd="2" destOrd="0" presId="urn:microsoft.com/office/officeart/2005/8/layout/orgChart1"/>
    <dgm:cxn modelId="{0E5B852D-2B7B-4F8B-A312-C164A2E79B41}" type="presParOf" srcId="{346FA2CB-442B-4FAA-B4A0-1765328A2AAE}" destId="{39DE7813-B94D-43B6-B00E-1C9F8A39DC84}" srcOrd="2" destOrd="0" presId="urn:microsoft.com/office/officeart/2005/8/layout/orgChart1"/>
    <dgm:cxn modelId="{D29168E4-8CF8-4030-A184-9A4CFB0816C2}" type="presParOf" srcId="{B2CFB8FE-3E9B-43A2-A589-CC8B3D2D3F26}" destId="{B7B3780A-75A2-4CBC-A3E4-40C1ED588831}" srcOrd="2" destOrd="0" presId="urn:microsoft.com/office/officeart/2005/8/layout/orgChart1"/>
    <dgm:cxn modelId="{CE85AF78-FBC2-4DAC-B3FB-D87FF2CD24C6}" type="presParOf" srcId="{B2CFB8FE-3E9B-43A2-A589-CC8B3D2D3F26}" destId="{A9C6E569-7E4B-4308-8812-793A8A4E2B73}" srcOrd="3" destOrd="0" presId="urn:microsoft.com/office/officeart/2005/8/layout/orgChart1"/>
    <dgm:cxn modelId="{70253684-7908-40EF-A002-3E214B644554}" type="presParOf" srcId="{A9C6E569-7E4B-4308-8812-793A8A4E2B73}" destId="{8A825369-AC0E-4FF1-B150-D1012309F359}" srcOrd="0" destOrd="0" presId="urn:microsoft.com/office/officeart/2005/8/layout/orgChart1"/>
    <dgm:cxn modelId="{E737B7C4-96EB-43C9-A018-A52B28BC81C9}" type="presParOf" srcId="{8A825369-AC0E-4FF1-B150-D1012309F359}" destId="{AA18D73B-3D47-4806-9064-29BAF85B3EC8}" srcOrd="0" destOrd="0" presId="urn:microsoft.com/office/officeart/2005/8/layout/orgChart1"/>
    <dgm:cxn modelId="{E16F3CA7-5122-4F0A-8681-504716115482}" type="presParOf" srcId="{8A825369-AC0E-4FF1-B150-D1012309F359}" destId="{8397ADF4-FE46-4848-863B-FA7FD34110B8}" srcOrd="1" destOrd="0" presId="urn:microsoft.com/office/officeart/2005/8/layout/orgChart1"/>
    <dgm:cxn modelId="{3CEF0D15-2F9E-427B-8091-1BA89C48C37F}" type="presParOf" srcId="{A9C6E569-7E4B-4308-8812-793A8A4E2B73}" destId="{BA19EADC-E4E3-4167-8908-1E15DE761109}" srcOrd="1" destOrd="0" presId="urn:microsoft.com/office/officeart/2005/8/layout/orgChart1"/>
    <dgm:cxn modelId="{1D1F1805-9224-4A05-A45D-1F36ADDA780B}" type="presParOf" srcId="{BA19EADC-E4E3-4167-8908-1E15DE761109}" destId="{F4502DE6-166C-4AFE-B485-AF1971178F65}" srcOrd="0" destOrd="0" presId="urn:microsoft.com/office/officeart/2005/8/layout/orgChart1"/>
    <dgm:cxn modelId="{DE3ADFC2-7685-4FAD-881D-6010DE1F7776}" type="presParOf" srcId="{BA19EADC-E4E3-4167-8908-1E15DE761109}" destId="{00A542B1-AFAF-470F-9BF9-823C3C9C2559}" srcOrd="1" destOrd="0" presId="urn:microsoft.com/office/officeart/2005/8/layout/orgChart1"/>
    <dgm:cxn modelId="{4F78E0DE-5658-4ED9-A3F7-6BA3942D1B0E}" type="presParOf" srcId="{00A542B1-AFAF-470F-9BF9-823C3C9C2559}" destId="{12144939-6544-45C2-80DE-931994CFC0E6}" srcOrd="0" destOrd="0" presId="urn:microsoft.com/office/officeart/2005/8/layout/orgChart1"/>
    <dgm:cxn modelId="{C95A3C7F-782C-4C20-BD6A-C4E665B74568}" type="presParOf" srcId="{12144939-6544-45C2-80DE-931994CFC0E6}" destId="{CA8F6D0D-2895-4D81-A120-D42B5C97B7CB}" srcOrd="0" destOrd="0" presId="urn:microsoft.com/office/officeart/2005/8/layout/orgChart1"/>
    <dgm:cxn modelId="{326DBA24-769D-44F2-868E-45DDFEEF7BB8}" type="presParOf" srcId="{12144939-6544-45C2-80DE-931994CFC0E6}" destId="{C79FC1EC-1BD3-4BD0-93C5-1CAAFD593960}" srcOrd="1" destOrd="0" presId="urn:microsoft.com/office/officeart/2005/8/layout/orgChart1"/>
    <dgm:cxn modelId="{A72B07AA-EFD7-487B-AF4F-8E4DAF7D6F03}" type="presParOf" srcId="{00A542B1-AFAF-470F-9BF9-823C3C9C2559}" destId="{50A511E9-C14B-4EDD-954C-6927B7B6C381}" srcOrd="1" destOrd="0" presId="urn:microsoft.com/office/officeart/2005/8/layout/orgChart1"/>
    <dgm:cxn modelId="{CDA642F5-ADE7-4785-9988-5914D6EA0AC2}" type="presParOf" srcId="{00A542B1-AFAF-470F-9BF9-823C3C9C2559}" destId="{EE03CAF8-E49F-4160-8BE5-4E0B1CB9FCA9}" srcOrd="2" destOrd="0" presId="urn:microsoft.com/office/officeart/2005/8/layout/orgChart1"/>
    <dgm:cxn modelId="{1C3D72FC-00A3-459D-9C93-AE01B84FB9D9}" type="presParOf" srcId="{BA19EADC-E4E3-4167-8908-1E15DE761109}" destId="{D77949E0-A2A7-43E6-8227-89CD6EC10543}" srcOrd="2" destOrd="0" presId="urn:microsoft.com/office/officeart/2005/8/layout/orgChart1"/>
    <dgm:cxn modelId="{B2D065DE-5BF8-4507-AB0B-11DCF2300A38}" type="presParOf" srcId="{BA19EADC-E4E3-4167-8908-1E15DE761109}" destId="{9E91779D-C65B-4C99-ABAF-D4E0987BE9D0}" srcOrd="3" destOrd="0" presId="urn:microsoft.com/office/officeart/2005/8/layout/orgChart1"/>
    <dgm:cxn modelId="{F463E422-6B9E-4194-83D5-A6B3E674417D}" type="presParOf" srcId="{9E91779D-C65B-4C99-ABAF-D4E0987BE9D0}" destId="{CB1BC577-1297-410B-9EC7-0F68496EC432}" srcOrd="0" destOrd="0" presId="urn:microsoft.com/office/officeart/2005/8/layout/orgChart1"/>
    <dgm:cxn modelId="{6E4A26C9-7E2D-429D-8BAB-D6B37DA63642}" type="presParOf" srcId="{CB1BC577-1297-410B-9EC7-0F68496EC432}" destId="{78AA3980-F3D6-4209-A778-D3CC6A373FC5}" srcOrd="0" destOrd="0" presId="urn:microsoft.com/office/officeart/2005/8/layout/orgChart1"/>
    <dgm:cxn modelId="{2A2BD2B9-C732-4F64-84AB-97B4AA0DA89E}" type="presParOf" srcId="{CB1BC577-1297-410B-9EC7-0F68496EC432}" destId="{90B2138B-20A8-4D0D-89DC-0F0D45189685}" srcOrd="1" destOrd="0" presId="urn:microsoft.com/office/officeart/2005/8/layout/orgChart1"/>
    <dgm:cxn modelId="{140C75E9-2BEF-4B82-8965-DFC634242A85}" type="presParOf" srcId="{9E91779D-C65B-4C99-ABAF-D4E0987BE9D0}" destId="{58956C40-C5ED-409F-9961-53C1551E71DC}" srcOrd="1" destOrd="0" presId="urn:microsoft.com/office/officeart/2005/8/layout/orgChart1"/>
    <dgm:cxn modelId="{8BDC0B64-662A-4A91-A4CF-FD35153ED60D}" type="presParOf" srcId="{9E91779D-C65B-4C99-ABAF-D4E0987BE9D0}" destId="{F1A1EA87-3B15-411A-99F4-8B1FE1A4E658}" srcOrd="2" destOrd="0" presId="urn:microsoft.com/office/officeart/2005/8/layout/orgChart1"/>
    <dgm:cxn modelId="{F6393FF3-8B83-4467-B6EB-E68AED3E0E86}" type="presParOf" srcId="{A9C6E569-7E4B-4308-8812-793A8A4E2B73}" destId="{D3462E6A-1187-4677-8638-1880596FF097}" srcOrd="2" destOrd="0" presId="urn:microsoft.com/office/officeart/2005/8/layout/orgChart1"/>
    <dgm:cxn modelId="{46C8E55A-DB52-42A9-91A3-84C92450DFEA}" type="presParOf" srcId="{B2CFB8FE-3E9B-43A2-A589-CC8B3D2D3F26}" destId="{22FD06DA-B41E-47FC-B7B6-FA2DE7D58283}" srcOrd="4" destOrd="0" presId="urn:microsoft.com/office/officeart/2005/8/layout/orgChart1"/>
    <dgm:cxn modelId="{1B280FC3-9307-45CF-8779-3C702F37DE17}" type="presParOf" srcId="{B2CFB8FE-3E9B-43A2-A589-CC8B3D2D3F26}" destId="{2047C971-B672-45BA-869F-AA5409E4F42C}" srcOrd="5" destOrd="0" presId="urn:microsoft.com/office/officeart/2005/8/layout/orgChart1"/>
    <dgm:cxn modelId="{05513E4C-2B64-47B8-A738-F652946998C3}" type="presParOf" srcId="{2047C971-B672-45BA-869F-AA5409E4F42C}" destId="{6F7332D3-78D2-463C-9ED6-D01D5586DB66}" srcOrd="0" destOrd="0" presId="urn:microsoft.com/office/officeart/2005/8/layout/orgChart1"/>
    <dgm:cxn modelId="{79457644-7979-469D-BF1A-2F76EC4F5B87}" type="presParOf" srcId="{6F7332D3-78D2-463C-9ED6-D01D5586DB66}" destId="{5F562EF6-6DBB-490A-A23E-0920EFBD508E}" srcOrd="0" destOrd="0" presId="urn:microsoft.com/office/officeart/2005/8/layout/orgChart1"/>
    <dgm:cxn modelId="{69C083CC-5C82-4031-B143-AFAB2C91C306}" type="presParOf" srcId="{6F7332D3-78D2-463C-9ED6-D01D5586DB66}" destId="{7D2CDE7C-DB0B-45C7-B6CD-5EFDE7514B0D}" srcOrd="1" destOrd="0" presId="urn:microsoft.com/office/officeart/2005/8/layout/orgChart1"/>
    <dgm:cxn modelId="{9E909549-95EF-4C05-8F95-C02F766B5533}" type="presParOf" srcId="{2047C971-B672-45BA-869F-AA5409E4F42C}" destId="{ED4CCEA8-27CE-4D89-9769-1B26DC24EF08}" srcOrd="1" destOrd="0" presId="urn:microsoft.com/office/officeart/2005/8/layout/orgChart1"/>
    <dgm:cxn modelId="{C0E92D86-937C-478F-8395-2DBF23EF997A}" type="presParOf" srcId="{ED4CCEA8-27CE-4D89-9769-1B26DC24EF08}" destId="{E129A160-E359-411A-8789-1D285FC4952C}" srcOrd="0" destOrd="0" presId="urn:microsoft.com/office/officeart/2005/8/layout/orgChart1"/>
    <dgm:cxn modelId="{303B6587-4687-48F4-B326-13242C2F230F}" type="presParOf" srcId="{ED4CCEA8-27CE-4D89-9769-1B26DC24EF08}" destId="{5C3AED81-5290-42E5-91AD-68C6C80CB4DC}" srcOrd="1" destOrd="0" presId="urn:microsoft.com/office/officeart/2005/8/layout/orgChart1"/>
    <dgm:cxn modelId="{BC261C52-9A3F-4622-B7C7-C6B7FCF4E045}" type="presParOf" srcId="{5C3AED81-5290-42E5-91AD-68C6C80CB4DC}" destId="{39433E1A-F4C2-49A7-AAE5-E86853FEABC1}" srcOrd="0" destOrd="0" presId="urn:microsoft.com/office/officeart/2005/8/layout/orgChart1"/>
    <dgm:cxn modelId="{AC133373-5C8C-4C89-8EF7-7A1562AB4ED2}" type="presParOf" srcId="{39433E1A-F4C2-49A7-AAE5-E86853FEABC1}" destId="{C8BC51A5-1E6D-4328-B14A-6A1F97C8E8A9}" srcOrd="0" destOrd="0" presId="urn:microsoft.com/office/officeart/2005/8/layout/orgChart1"/>
    <dgm:cxn modelId="{529583ED-ACDE-4D75-9593-341CB6618C3C}" type="presParOf" srcId="{39433E1A-F4C2-49A7-AAE5-E86853FEABC1}" destId="{A0F90F7D-2D86-498C-A069-C4F6A4E8EDC8}" srcOrd="1" destOrd="0" presId="urn:microsoft.com/office/officeart/2005/8/layout/orgChart1"/>
    <dgm:cxn modelId="{18D8CC60-C1AD-4F53-B4DE-D1A5FE409F4A}" type="presParOf" srcId="{5C3AED81-5290-42E5-91AD-68C6C80CB4DC}" destId="{7C0DCD17-85EC-4223-9C94-4D599770DC76}" srcOrd="1" destOrd="0" presId="urn:microsoft.com/office/officeart/2005/8/layout/orgChart1"/>
    <dgm:cxn modelId="{B41A8BD9-674A-444E-9EBA-1385C4FD8176}" type="presParOf" srcId="{5C3AED81-5290-42E5-91AD-68C6C80CB4DC}" destId="{213C95B4-1888-432B-BD12-1D2695B87972}" srcOrd="2" destOrd="0" presId="urn:microsoft.com/office/officeart/2005/8/layout/orgChart1"/>
    <dgm:cxn modelId="{9BC3AB4E-3DA5-4994-AA1F-F2258A502B4A}" type="presParOf" srcId="{ED4CCEA8-27CE-4D89-9769-1B26DC24EF08}" destId="{73C4F569-58BE-4489-843B-E67C49CD50B5}" srcOrd="2" destOrd="0" presId="urn:microsoft.com/office/officeart/2005/8/layout/orgChart1"/>
    <dgm:cxn modelId="{DC2C9F9B-8A17-420E-9877-8BD29FD29335}" type="presParOf" srcId="{ED4CCEA8-27CE-4D89-9769-1B26DC24EF08}" destId="{06D5BCDB-E080-4767-B5DD-E6085D88FB22}" srcOrd="3" destOrd="0" presId="urn:microsoft.com/office/officeart/2005/8/layout/orgChart1"/>
    <dgm:cxn modelId="{6113EFFF-B3FC-46A9-836F-6AB610F3ED97}" type="presParOf" srcId="{06D5BCDB-E080-4767-B5DD-E6085D88FB22}" destId="{33C9F0C7-8715-47CE-BCCF-C0470CC7F0F1}" srcOrd="0" destOrd="0" presId="urn:microsoft.com/office/officeart/2005/8/layout/orgChart1"/>
    <dgm:cxn modelId="{02A5230E-36A0-44A8-B5FE-0BD712E73F9B}" type="presParOf" srcId="{33C9F0C7-8715-47CE-BCCF-C0470CC7F0F1}" destId="{48238121-CBEB-4157-B0F2-E5E1210BBA27}" srcOrd="0" destOrd="0" presId="urn:microsoft.com/office/officeart/2005/8/layout/orgChart1"/>
    <dgm:cxn modelId="{CFE4D2AC-7EA2-4EF9-B2B7-7A36A8840874}" type="presParOf" srcId="{33C9F0C7-8715-47CE-BCCF-C0470CC7F0F1}" destId="{798C3EA5-6D7B-4F29-A1B7-8AF9FDC8E235}" srcOrd="1" destOrd="0" presId="urn:microsoft.com/office/officeart/2005/8/layout/orgChart1"/>
    <dgm:cxn modelId="{A0EA4B23-BC36-4BF3-979B-B9BB5092390F}" type="presParOf" srcId="{06D5BCDB-E080-4767-B5DD-E6085D88FB22}" destId="{3493A694-8E37-42C9-8BCC-D4C4848179CB}" srcOrd="1" destOrd="0" presId="urn:microsoft.com/office/officeart/2005/8/layout/orgChart1"/>
    <dgm:cxn modelId="{DD27F07A-1390-4BB8-B4F6-F1AECA6CA3EE}" type="presParOf" srcId="{06D5BCDB-E080-4767-B5DD-E6085D88FB22}" destId="{7544CF97-7D38-4131-BF71-3B68A5BC55F0}" srcOrd="2" destOrd="0" presId="urn:microsoft.com/office/officeart/2005/8/layout/orgChart1"/>
    <dgm:cxn modelId="{E8A194FF-2A3D-4058-89DC-BDB7EF9E8768}" type="presParOf" srcId="{ED4CCEA8-27CE-4D89-9769-1B26DC24EF08}" destId="{15CF4D5E-9320-43A5-A17F-98ED5DA23BD6}" srcOrd="4" destOrd="0" presId="urn:microsoft.com/office/officeart/2005/8/layout/orgChart1"/>
    <dgm:cxn modelId="{2A0AF0AD-1F2B-47B2-B00B-0D6B99E2AA58}" type="presParOf" srcId="{ED4CCEA8-27CE-4D89-9769-1B26DC24EF08}" destId="{76E5D89B-EE19-489B-A2E2-53829AA08432}" srcOrd="5" destOrd="0" presId="urn:microsoft.com/office/officeart/2005/8/layout/orgChart1"/>
    <dgm:cxn modelId="{E94E9673-1DEF-47C3-B8D5-EA8DA9F0ABEC}" type="presParOf" srcId="{76E5D89B-EE19-489B-A2E2-53829AA08432}" destId="{D4E1C07F-E9B1-4B84-9948-E61B6E41F043}" srcOrd="0" destOrd="0" presId="urn:microsoft.com/office/officeart/2005/8/layout/orgChart1"/>
    <dgm:cxn modelId="{B8C24E2B-97E1-4444-BF63-6CF4A6F02CF7}" type="presParOf" srcId="{D4E1C07F-E9B1-4B84-9948-E61B6E41F043}" destId="{A41FF802-59A7-4241-ADE0-E524FC4C9CAC}" srcOrd="0" destOrd="0" presId="urn:microsoft.com/office/officeart/2005/8/layout/orgChart1"/>
    <dgm:cxn modelId="{97F32206-DFF4-4925-9C5C-3CD6B6AD342A}" type="presParOf" srcId="{D4E1C07F-E9B1-4B84-9948-E61B6E41F043}" destId="{F67EFFF7-AAC3-4C9B-9020-6411D3C3832B}" srcOrd="1" destOrd="0" presId="urn:microsoft.com/office/officeart/2005/8/layout/orgChart1"/>
    <dgm:cxn modelId="{F6C941DB-7D25-410A-8305-11E5D1E18EA7}" type="presParOf" srcId="{76E5D89B-EE19-489B-A2E2-53829AA08432}" destId="{9105B984-C1F3-494E-9B6C-FCF47C4297C4}" srcOrd="1" destOrd="0" presId="urn:microsoft.com/office/officeart/2005/8/layout/orgChart1"/>
    <dgm:cxn modelId="{EFED4C0F-BE34-4492-9B8E-6A88302D98F4}" type="presParOf" srcId="{76E5D89B-EE19-489B-A2E2-53829AA08432}" destId="{E5326198-E7B0-44DD-9F8C-E2DDB6D68EB9}" srcOrd="2" destOrd="0" presId="urn:microsoft.com/office/officeart/2005/8/layout/orgChart1"/>
    <dgm:cxn modelId="{73071C34-5270-45F7-9ED7-267E349FDA71}" type="presParOf" srcId="{2047C971-B672-45BA-869F-AA5409E4F42C}" destId="{46B9CBB9-E9EF-408A-A1CD-B2F97B962EE1}" srcOrd="2" destOrd="0" presId="urn:microsoft.com/office/officeart/2005/8/layout/orgChart1"/>
    <dgm:cxn modelId="{E04F164E-BA16-4332-B7F6-B3AE4B2DFDF4}" type="presParOf" srcId="{B2CFB8FE-3E9B-43A2-A589-CC8B3D2D3F26}" destId="{AA13015F-4A44-49BF-9612-2C6B8A85356E}" srcOrd="6" destOrd="0" presId="urn:microsoft.com/office/officeart/2005/8/layout/orgChart1"/>
    <dgm:cxn modelId="{4B60EFE9-C44E-42DE-8512-6B18398D6D31}" type="presParOf" srcId="{B2CFB8FE-3E9B-43A2-A589-CC8B3D2D3F26}" destId="{BF3A8817-5FC4-4BD9-A3DC-C498C38F58CD}" srcOrd="7" destOrd="0" presId="urn:microsoft.com/office/officeart/2005/8/layout/orgChart1"/>
    <dgm:cxn modelId="{4B077C23-D717-4459-8E92-4EC71A8BD804}" type="presParOf" srcId="{BF3A8817-5FC4-4BD9-A3DC-C498C38F58CD}" destId="{A0C42C62-F430-4266-B308-5D1D2FC89126}" srcOrd="0" destOrd="0" presId="urn:microsoft.com/office/officeart/2005/8/layout/orgChart1"/>
    <dgm:cxn modelId="{F99BB01B-F04C-4696-B1E4-F88102F46FDE}" type="presParOf" srcId="{A0C42C62-F430-4266-B308-5D1D2FC89126}" destId="{EF3AEEF7-620E-4D7D-AE53-FD66B9CD6434}" srcOrd="0" destOrd="0" presId="urn:microsoft.com/office/officeart/2005/8/layout/orgChart1"/>
    <dgm:cxn modelId="{8328D2F6-B065-459C-9350-1D3CEA2B74F0}" type="presParOf" srcId="{A0C42C62-F430-4266-B308-5D1D2FC89126}" destId="{FC7F9EA5-DAA5-4FC4-A303-70A9A8F2CF17}" srcOrd="1" destOrd="0" presId="urn:microsoft.com/office/officeart/2005/8/layout/orgChart1"/>
    <dgm:cxn modelId="{4C30FCE1-2F2E-448E-A47C-C82182593DB6}" type="presParOf" srcId="{BF3A8817-5FC4-4BD9-A3DC-C498C38F58CD}" destId="{BA31624F-CB0C-494F-8770-CD28E858FDA8}" srcOrd="1" destOrd="0" presId="urn:microsoft.com/office/officeart/2005/8/layout/orgChart1"/>
    <dgm:cxn modelId="{90884747-96B2-41C3-96C4-CE96A603B683}" type="presParOf" srcId="{BA31624F-CB0C-494F-8770-CD28E858FDA8}" destId="{45A55285-6770-4A92-B513-45F5F4047E45}" srcOrd="0" destOrd="0" presId="urn:microsoft.com/office/officeart/2005/8/layout/orgChart1"/>
    <dgm:cxn modelId="{EA70DF6D-0B0D-4A78-AA8C-D356EDD31D50}" type="presParOf" srcId="{BA31624F-CB0C-494F-8770-CD28E858FDA8}" destId="{697B003B-7C6D-434A-98B1-2BB2B458CA33}" srcOrd="1" destOrd="0" presId="urn:microsoft.com/office/officeart/2005/8/layout/orgChart1"/>
    <dgm:cxn modelId="{38EBD617-C36D-4EEB-A486-E7909A0F0CC5}" type="presParOf" srcId="{697B003B-7C6D-434A-98B1-2BB2B458CA33}" destId="{8ADCB03C-DFA5-4A44-8ECF-1F04BF43EE64}" srcOrd="0" destOrd="0" presId="urn:microsoft.com/office/officeart/2005/8/layout/orgChart1"/>
    <dgm:cxn modelId="{C9E16EF9-A68A-4907-90C4-54434BC6672E}" type="presParOf" srcId="{8ADCB03C-DFA5-4A44-8ECF-1F04BF43EE64}" destId="{00DDFCF8-5440-4ED8-A32B-DB0144AF8DF4}" srcOrd="0" destOrd="0" presId="urn:microsoft.com/office/officeart/2005/8/layout/orgChart1"/>
    <dgm:cxn modelId="{A03A6625-8161-49D1-805E-A0A87412FD70}" type="presParOf" srcId="{8ADCB03C-DFA5-4A44-8ECF-1F04BF43EE64}" destId="{884D57DE-1EAE-4E8F-B499-2D8EFB795F2C}" srcOrd="1" destOrd="0" presId="urn:microsoft.com/office/officeart/2005/8/layout/orgChart1"/>
    <dgm:cxn modelId="{40B91B64-E6B5-4D20-B97A-8ED12958A592}" type="presParOf" srcId="{697B003B-7C6D-434A-98B1-2BB2B458CA33}" destId="{696B6C64-BC62-4172-8689-612C3B62148B}" srcOrd="1" destOrd="0" presId="urn:microsoft.com/office/officeart/2005/8/layout/orgChart1"/>
    <dgm:cxn modelId="{1323228C-8171-4276-87DD-11EBA851AB91}" type="presParOf" srcId="{697B003B-7C6D-434A-98B1-2BB2B458CA33}" destId="{07734930-2FD5-4760-AFCC-71CF7D723E8D}" srcOrd="2" destOrd="0" presId="urn:microsoft.com/office/officeart/2005/8/layout/orgChart1"/>
    <dgm:cxn modelId="{E7954B6E-AE04-4D5E-80C9-C59D8CF55EF2}" type="presParOf" srcId="{BA31624F-CB0C-494F-8770-CD28E858FDA8}" destId="{B9B0A372-B722-438D-BE0C-1D0C514139D1}" srcOrd="2" destOrd="0" presId="urn:microsoft.com/office/officeart/2005/8/layout/orgChart1"/>
    <dgm:cxn modelId="{FA8E8F94-DA86-451B-9F87-E359838797D1}" type="presParOf" srcId="{BA31624F-CB0C-494F-8770-CD28E858FDA8}" destId="{302B2916-B388-4CDD-9926-B6D9A08FC766}" srcOrd="3" destOrd="0" presId="urn:microsoft.com/office/officeart/2005/8/layout/orgChart1"/>
    <dgm:cxn modelId="{062D6636-4A0E-4864-9FFE-1201FBD430FB}" type="presParOf" srcId="{302B2916-B388-4CDD-9926-B6D9A08FC766}" destId="{1A35762E-CE60-45BA-8A76-73C6A42102C2}" srcOrd="0" destOrd="0" presId="urn:microsoft.com/office/officeart/2005/8/layout/orgChart1"/>
    <dgm:cxn modelId="{A754A53E-09B7-4501-996A-5EE9F0FEA89E}" type="presParOf" srcId="{1A35762E-CE60-45BA-8A76-73C6A42102C2}" destId="{E206E659-B9BA-428C-8E5D-28B0FD2F08AE}" srcOrd="0" destOrd="0" presId="urn:microsoft.com/office/officeart/2005/8/layout/orgChart1"/>
    <dgm:cxn modelId="{4B6BF882-F7B2-41EA-9CDC-690037342340}" type="presParOf" srcId="{1A35762E-CE60-45BA-8A76-73C6A42102C2}" destId="{9505C3F1-DE5E-4F6E-892B-60D94641DC47}" srcOrd="1" destOrd="0" presId="urn:microsoft.com/office/officeart/2005/8/layout/orgChart1"/>
    <dgm:cxn modelId="{3E846899-7671-4DAD-B8CE-FCDF6C43AF52}" type="presParOf" srcId="{302B2916-B388-4CDD-9926-B6D9A08FC766}" destId="{733B21F4-7F72-4C78-A0F4-E67615BC7123}" srcOrd="1" destOrd="0" presId="urn:microsoft.com/office/officeart/2005/8/layout/orgChart1"/>
    <dgm:cxn modelId="{D378B043-B367-4C84-890B-C877C8F498E3}" type="presParOf" srcId="{302B2916-B388-4CDD-9926-B6D9A08FC766}" destId="{6735B9EA-BD0F-4917-A558-82FFF2E089DB}" srcOrd="2" destOrd="0" presId="urn:microsoft.com/office/officeart/2005/8/layout/orgChart1"/>
    <dgm:cxn modelId="{966BAD03-6935-4318-9E9E-75760A68E291}" type="presParOf" srcId="{BA31624F-CB0C-494F-8770-CD28E858FDA8}" destId="{D8487482-81C7-4779-92A1-B720F344A5A6}" srcOrd="4" destOrd="0" presId="urn:microsoft.com/office/officeart/2005/8/layout/orgChart1"/>
    <dgm:cxn modelId="{F8E149A8-5AFC-4B5D-B979-4C936E4ADA8E}" type="presParOf" srcId="{BA31624F-CB0C-494F-8770-CD28E858FDA8}" destId="{C1481DC9-4A5F-4F0D-A068-1123533D9965}" srcOrd="5" destOrd="0" presId="urn:microsoft.com/office/officeart/2005/8/layout/orgChart1"/>
    <dgm:cxn modelId="{C0B098A1-FF49-40CA-A562-F828F1876C00}" type="presParOf" srcId="{C1481DC9-4A5F-4F0D-A068-1123533D9965}" destId="{DA9C8D44-C5F9-4B34-B4B8-C4711041E99B}" srcOrd="0" destOrd="0" presId="urn:microsoft.com/office/officeart/2005/8/layout/orgChart1"/>
    <dgm:cxn modelId="{0700160E-B124-46E6-8164-CEC7AE0C9480}" type="presParOf" srcId="{DA9C8D44-C5F9-4B34-B4B8-C4711041E99B}" destId="{A49A1FC1-C4D9-4640-A1CD-AC348F9EB6F5}" srcOrd="0" destOrd="0" presId="urn:microsoft.com/office/officeart/2005/8/layout/orgChart1"/>
    <dgm:cxn modelId="{962B1985-1425-45D1-ACCA-5840A430F96B}" type="presParOf" srcId="{DA9C8D44-C5F9-4B34-B4B8-C4711041E99B}" destId="{204477EA-FACA-48B5-A11D-9194B9307F13}" srcOrd="1" destOrd="0" presId="urn:microsoft.com/office/officeart/2005/8/layout/orgChart1"/>
    <dgm:cxn modelId="{66F23D42-0ACB-4EE6-A032-33FDB4653DCC}" type="presParOf" srcId="{C1481DC9-4A5F-4F0D-A068-1123533D9965}" destId="{E7EF0124-46E4-4733-AC0D-AFB35280150A}" srcOrd="1" destOrd="0" presId="urn:microsoft.com/office/officeart/2005/8/layout/orgChart1"/>
    <dgm:cxn modelId="{525394D4-DE0C-4C9E-BD13-B81EAE565B41}" type="presParOf" srcId="{C1481DC9-4A5F-4F0D-A068-1123533D9965}" destId="{A4BA9538-9F91-451F-A97F-18ABCBCF216C}" srcOrd="2" destOrd="0" presId="urn:microsoft.com/office/officeart/2005/8/layout/orgChart1"/>
    <dgm:cxn modelId="{31446555-7DB2-4169-B8AC-2A585F8FCDA4}" type="presParOf" srcId="{BA31624F-CB0C-494F-8770-CD28E858FDA8}" destId="{937AB86D-AC62-4A34-928F-43540881222D}" srcOrd="6" destOrd="0" presId="urn:microsoft.com/office/officeart/2005/8/layout/orgChart1"/>
    <dgm:cxn modelId="{DFB91BA3-F45D-453F-AE17-2CE448080D45}" type="presParOf" srcId="{BA31624F-CB0C-494F-8770-CD28E858FDA8}" destId="{B98C2AE4-F76C-4DBA-9E70-3552742AFADE}" srcOrd="7" destOrd="0" presId="urn:microsoft.com/office/officeart/2005/8/layout/orgChart1"/>
    <dgm:cxn modelId="{48B284B8-2641-460A-A2F7-6CAA86AFF4C3}" type="presParOf" srcId="{B98C2AE4-F76C-4DBA-9E70-3552742AFADE}" destId="{11A4D2E7-3D40-4D5B-94F2-94FCBC2C1E0C}" srcOrd="0" destOrd="0" presId="urn:microsoft.com/office/officeart/2005/8/layout/orgChart1"/>
    <dgm:cxn modelId="{DE060CFF-81C7-45A3-9676-7BD9F7B1C7EC}" type="presParOf" srcId="{11A4D2E7-3D40-4D5B-94F2-94FCBC2C1E0C}" destId="{3EC8F928-1480-4305-925B-1AF9A57DC7C6}" srcOrd="0" destOrd="0" presId="urn:microsoft.com/office/officeart/2005/8/layout/orgChart1"/>
    <dgm:cxn modelId="{68E65EFC-CDF4-4AA2-A246-B68A5DAB9FF8}" type="presParOf" srcId="{11A4D2E7-3D40-4D5B-94F2-94FCBC2C1E0C}" destId="{6F3C6F2D-B067-4FD0-82A6-AC8E60F860F1}" srcOrd="1" destOrd="0" presId="urn:microsoft.com/office/officeart/2005/8/layout/orgChart1"/>
    <dgm:cxn modelId="{1AECF02A-00F9-4378-892F-6CB070A42898}" type="presParOf" srcId="{B98C2AE4-F76C-4DBA-9E70-3552742AFADE}" destId="{997AA06A-7408-45AB-9D76-BE66B67DA8DB}" srcOrd="1" destOrd="0" presId="urn:microsoft.com/office/officeart/2005/8/layout/orgChart1"/>
    <dgm:cxn modelId="{533F512E-9387-4559-8F3E-F6EFF5CEED8F}" type="presParOf" srcId="{B98C2AE4-F76C-4DBA-9E70-3552742AFADE}" destId="{BCC51DFC-7C49-4A47-8E8C-A1B9E079E34C}" srcOrd="2" destOrd="0" presId="urn:microsoft.com/office/officeart/2005/8/layout/orgChart1"/>
    <dgm:cxn modelId="{F8398924-3E85-476D-8A6C-C007ED0C35FA}" type="presParOf" srcId="{BF3A8817-5FC4-4BD9-A3DC-C498C38F58CD}" destId="{FDBFD837-438A-4743-BA38-39C50B9DA55B}" srcOrd="2" destOrd="0" presId="urn:microsoft.com/office/officeart/2005/8/layout/orgChart1"/>
    <dgm:cxn modelId="{BED68418-07F0-4A45-8284-8DC3AE879F47}" type="presParOf" srcId="{B2CFB8FE-3E9B-43A2-A589-CC8B3D2D3F26}" destId="{73536E7E-C491-4F09-86EF-EA770E51FAC0}" srcOrd="8" destOrd="0" presId="urn:microsoft.com/office/officeart/2005/8/layout/orgChart1"/>
    <dgm:cxn modelId="{0681D45C-F06B-41C1-91D1-7713308AF1ED}" type="presParOf" srcId="{B2CFB8FE-3E9B-43A2-A589-CC8B3D2D3F26}" destId="{115BE7DD-D6C6-4937-9EBE-939E3239B8A7}" srcOrd="9" destOrd="0" presId="urn:microsoft.com/office/officeart/2005/8/layout/orgChart1"/>
    <dgm:cxn modelId="{F652E37A-DECF-4810-9729-784C0DE95D8A}" type="presParOf" srcId="{115BE7DD-D6C6-4937-9EBE-939E3239B8A7}" destId="{63236259-EB94-4F42-8B4C-257C2D2C336B}" srcOrd="0" destOrd="0" presId="urn:microsoft.com/office/officeart/2005/8/layout/orgChart1"/>
    <dgm:cxn modelId="{33E0886D-3C6A-4E0B-A836-042A45736AA7}" type="presParOf" srcId="{63236259-EB94-4F42-8B4C-257C2D2C336B}" destId="{2C7A5CE1-220A-493E-A498-DD5031A1D194}" srcOrd="0" destOrd="0" presId="urn:microsoft.com/office/officeart/2005/8/layout/orgChart1"/>
    <dgm:cxn modelId="{1BC54C93-054A-456F-8158-AFD38CF0B30E}" type="presParOf" srcId="{63236259-EB94-4F42-8B4C-257C2D2C336B}" destId="{5DA70D4B-F73B-4CC8-95F5-6DBBE761BCD9}" srcOrd="1" destOrd="0" presId="urn:microsoft.com/office/officeart/2005/8/layout/orgChart1"/>
    <dgm:cxn modelId="{6FE17965-A7BA-4788-B243-3F3B7C0F8875}" type="presParOf" srcId="{115BE7DD-D6C6-4937-9EBE-939E3239B8A7}" destId="{A2BA48FB-0E59-442A-BB49-D671C2B87659}" srcOrd="1" destOrd="0" presId="urn:microsoft.com/office/officeart/2005/8/layout/orgChart1"/>
    <dgm:cxn modelId="{5035F0B3-DAEE-4BC0-97EE-AAEFBA743671}" type="presParOf" srcId="{A2BA48FB-0E59-442A-BB49-D671C2B87659}" destId="{CEDABACA-EA9D-4CDD-9000-188787C76B2A}" srcOrd="0" destOrd="0" presId="urn:microsoft.com/office/officeart/2005/8/layout/orgChart1"/>
    <dgm:cxn modelId="{AB2ECDA2-E923-4D7E-AE01-8640AC9203F1}" type="presParOf" srcId="{A2BA48FB-0E59-442A-BB49-D671C2B87659}" destId="{F82A4EC6-CA1E-4635-B68B-BEF5F65390B8}" srcOrd="1" destOrd="0" presId="urn:microsoft.com/office/officeart/2005/8/layout/orgChart1"/>
    <dgm:cxn modelId="{821C969A-47AE-481C-B7EA-A3FDA9D49A25}" type="presParOf" srcId="{F82A4EC6-CA1E-4635-B68B-BEF5F65390B8}" destId="{CDF292A7-6060-4352-BAAE-2F1100906450}" srcOrd="0" destOrd="0" presId="urn:microsoft.com/office/officeart/2005/8/layout/orgChart1"/>
    <dgm:cxn modelId="{6C5A1E05-F2B7-4C15-B5C2-4B0FA78FA436}" type="presParOf" srcId="{CDF292A7-6060-4352-BAAE-2F1100906450}" destId="{4695D542-7156-4D00-A3E1-D31EF39560C7}" srcOrd="0" destOrd="0" presId="urn:microsoft.com/office/officeart/2005/8/layout/orgChart1"/>
    <dgm:cxn modelId="{25D06E64-FF02-4827-AFD7-9CF8B7895F26}" type="presParOf" srcId="{CDF292A7-6060-4352-BAAE-2F1100906450}" destId="{D3586413-480D-405A-88A9-90868D2BCD13}" srcOrd="1" destOrd="0" presId="urn:microsoft.com/office/officeart/2005/8/layout/orgChart1"/>
    <dgm:cxn modelId="{B9CBCE35-2FBA-4E69-9AA2-7420482B0CAE}" type="presParOf" srcId="{F82A4EC6-CA1E-4635-B68B-BEF5F65390B8}" destId="{48D74B70-E756-4776-A262-EE44C69CBA6D}" srcOrd="1" destOrd="0" presId="urn:microsoft.com/office/officeart/2005/8/layout/orgChart1"/>
    <dgm:cxn modelId="{D265C40B-9A8B-4920-9288-58A094627485}" type="presParOf" srcId="{F82A4EC6-CA1E-4635-B68B-BEF5F65390B8}" destId="{4E6BDD1C-DE76-4F55-A255-14EC3C4F958F}" srcOrd="2" destOrd="0" presId="urn:microsoft.com/office/officeart/2005/8/layout/orgChart1"/>
    <dgm:cxn modelId="{52B2F473-0DE9-4FD5-BB28-63F234C72F34}" type="presParOf" srcId="{A2BA48FB-0E59-442A-BB49-D671C2B87659}" destId="{587C04C2-F607-4A9C-A4CA-1A056975431B}" srcOrd="2" destOrd="0" presId="urn:microsoft.com/office/officeart/2005/8/layout/orgChart1"/>
    <dgm:cxn modelId="{D5DBC875-51D6-46E5-8AC3-53C57240DA4A}" type="presParOf" srcId="{A2BA48FB-0E59-442A-BB49-D671C2B87659}" destId="{22785026-0FF7-488D-9611-6DFA3B1180AE}" srcOrd="3" destOrd="0" presId="urn:microsoft.com/office/officeart/2005/8/layout/orgChart1"/>
    <dgm:cxn modelId="{D55B229C-D19D-4E36-962E-CE963EE6AA78}" type="presParOf" srcId="{22785026-0FF7-488D-9611-6DFA3B1180AE}" destId="{4E27DF73-8A91-4382-B974-25637E975A39}" srcOrd="0" destOrd="0" presId="urn:microsoft.com/office/officeart/2005/8/layout/orgChart1"/>
    <dgm:cxn modelId="{272F5DF8-7577-4A66-B48F-A06F666C0252}" type="presParOf" srcId="{4E27DF73-8A91-4382-B974-25637E975A39}" destId="{B155C857-F6F1-4636-8DB6-350CCC90C3E0}" srcOrd="0" destOrd="0" presId="urn:microsoft.com/office/officeart/2005/8/layout/orgChart1"/>
    <dgm:cxn modelId="{D018C1A7-10A9-4836-98F9-9868EBB928AE}" type="presParOf" srcId="{4E27DF73-8A91-4382-B974-25637E975A39}" destId="{EDB54D31-93AE-426D-97F4-BFEC80FF69A3}" srcOrd="1" destOrd="0" presId="urn:microsoft.com/office/officeart/2005/8/layout/orgChart1"/>
    <dgm:cxn modelId="{94F5BB0F-3DD0-4074-B132-8EB7A7F85FC5}" type="presParOf" srcId="{22785026-0FF7-488D-9611-6DFA3B1180AE}" destId="{18A2A43D-7CC5-4ECF-87B7-CE4040846501}" srcOrd="1" destOrd="0" presId="urn:microsoft.com/office/officeart/2005/8/layout/orgChart1"/>
    <dgm:cxn modelId="{2A5531E1-EE9F-457A-A253-8ED72A4CAF61}" type="presParOf" srcId="{22785026-0FF7-488D-9611-6DFA3B1180AE}" destId="{29888685-3D7F-4B1E-8401-45FA6E654B59}" srcOrd="2" destOrd="0" presId="urn:microsoft.com/office/officeart/2005/8/layout/orgChart1"/>
    <dgm:cxn modelId="{020DC914-2EC6-47DD-838B-03ED4909B497}" type="presParOf" srcId="{A2BA48FB-0E59-442A-BB49-D671C2B87659}" destId="{79B83F9A-36AE-4183-98BE-8452B40BEF97}" srcOrd="4" destOrd="0" presId="urn:microsoft.com/office/officeart/2005/8/layout/orgChart1"/>
    <dgm:cxn modelId="{3CBFE679-4075-4651-9A2C-EF39A26005BA}" type="presParOf" srcId="{A2BA48FB-0E59-442A-BB49-D671C2B87659}" destId="{7A7F6D74-B3F6-4337-893D-27CFDE3236D5}" srcOrd="5" destOrd="0" presId="urn:microsoft.com/office/officeart/2005/8/layout/orgChart1"/>
    <dgm:cxn modelId="{6EB238EF-C1C5-48EC-9ED2-6DC0CEAB39A6}" type="presParOf" srcId="{7A7F6D74-B3F6-4337-893D-27CFDE3236D5}" destId="{5334082C-BE2E-4510-BCD0-D03442CDE82D}" srcOrd="0" destOrd="0" presId="urn:microsoft.com/office/officeart/2005/8/layout/orgChart1"/>
    <dgm:cxn modelId="{8AC640DB-3C4E-47EC-A285-85F03563DD38}" type="presParOf" srcId="{5334082C-BE2E-4510-BCD0-D03442CDE82D}" destId="{236AB306-0B03-4027-80C6-411C23315CCD}" srcOrd="0" destOrd="0" presId="urn:microsoft.com/office/officeart/2005/8/layout/orgChart1"/>
    <dgm:cxn modelId="{E98183C8-DC29-4FA1-9CC9-E097CC518541}" type="presParOf" srcId="{5334082C-BE2E-4510-BCD0-D03442CDE82D}" destId="{0206565F-FBF8-43AD-8F25-01D3FFEFA8A8}" srcOrd="1" destOrd="0" presId="urn:microsoft.com/office/officeart/2005/8/layout/orgChart1"/>
    <dgm:cxn modelId="{05750D12-61EB-4967-A9D6-409559916B5C}" type="presParOf" srcId="{7A7F6D74-B3F6-4337-893D-27CFDE3236D5}" destId="{767CCE4C-0467-4497-815C-1D334D9E8485}" srcOrd="1" destOrd="0" presId="urn:microsoft.com/office/officeart/2005/8/layout/orgChart1"/>
    <dgm:cxn modelId="{7B80C409-E8CB-4577-A63E-B628EBF4D42F}" type="presParOf" srcId="{7A7F6D74-B3F6-4337-893D-27CFDE3236D5}" destId="{0985F8B5-F920-4E7C-95EB-00E27B8EB4E2}" srcOrd="2" destOrd="0" presId="urn:microsoft.com/office/officeart/2005/8/layout/orgChart1"/>
    <dgm:cxn modelId="{90C43FD2-A961-48F3-8C7A-95AF89134E6C}" type="presParOf" srcId="{A2BA48FB-0E59-442A-BB49-D671C2B87659}" destId="{1C7BA3B6-0415-491E-8AD8-14F59DC08E13}" srcOrd="6" destOrd="0" presId="urn:microsoft.com/office/officeart/2005/8/layout/orgChart1"/>
    <dgm:cxn modelId="{F050E891-29F8-4308-ACE2-36BDDA63FF20}" type="presParOf" srcId="{A2BA48FB-0E59-442A-BB49-D671C2B87659}" destId="{BA8B3F03-2F8B-49FA-AC1D-683577A4E852}" srcOrd="7" destOrd="0" presId="urn:microsoft.com/office/officeart/2005/8/layout/orgChart1"/>
    <dgm:cxn modelId="{B8A6F945-D7A3-44C5-A155-B26EE8562014}" type="presParOf" srcId="{BA8B3F03-2F8B-49FA-AC1D-683577A4E852}" destId="{845AB199-FB3A-4EAC-8C4D-0BED878010F7}" srcOrd="0" destOrd="0" presId="urn:microsoft.com/office/officeart/2005/8/layout/orgChart1"/>
    <dgm:cxn modelId="{B6114B6C-FBDA-4C32-8325-70BB14D854B8}" type="presParOf" srcId="{845AB199-FB3A-4EAC-8C4D-0BED878010F7}" destId="{9B2DA374-4318-4099-9399-8462747FB17E}" srcOrd="0" destOrd="0" presId="urn:microsoft.com/office/officeart/2005/8/layout/orgChart1"/>
    <dgm:cxn modelId="{047741AE-4BA2-4AFA-A5F8-3331ED65EE48}" type="presParOf" srcId="{845AB199-FB3A-4EAC-8C4D-0BED878010F7}" destId="{7C3C2157-B4BA-40DA-B955-F9367074069F}" srcOrd="1" destOrd="0" presId="urn:microsoft.com/office/officeart/2005/8/layout/orgChart1"/>
    <dgm:cxn modelId="{9C636368-2E51-4F9D-9591-CE0237D9C785}" type="presParOf" srcId="{BA8B3F03-2F8B-49FA-AC1D-683577A4E852}" destId="{7DA7957C-35E2-4229-9EEE-22A71E9DFCA7}" srcOrd="1" destOrd="0" presId="urn:microsoft.com/office/officeart/2005/8/layout/orgChart1"/>
    <dgm:cxn modelId="{30F7BFC3-4881-4910-8C5C-C14025CC7859}" type="presParOf" srcId="{BA8B3F03-2F8B-49FA-AC1D-683577A4E852}" destId="{E9123821-8F04-4256-B9FF-6561C646C3D6}" srcOrd="2" destOrd="0" presId="urn:microsoft.com/office/officeart/2005/8/layout/orgChart1"/>
    <dgm:cxn modelId="{6E5B2A0E-1FB5-4062-B338-C87866D0CF4B}" type="presParOf" srcId="{115BE7DD-D6C6-4937-9EBE-939E3239B8A7}" destId="{7EDCE9EA-6428-4668-B55D-D8DF56AE7F62}" srcOrd="2" destOrd="0" presId="urn:microsoft.com/office/officeart/2005/8/layout/orgChart1"/>
    <dgm:cxn modelId="{EAB5B572-BCED-453F-BE59-D5C3FD511D53}" type="presParOf" srcId="{E99F1739-8F37-4F45-B4EC-241892BE3910}" destId="{974CA9FE-66A6-45D4-B409-9F1A653405C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03EF64-C8E0-4336-B3CE-19536306E3A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46A256D3-062D-4D0D-B3FB-CDBD5EE85C8A}">
      <dgm:prSet phldrT="[Teks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nb-NO" sz="900" dirty="0" smtClean="0"/>
            <a:t>Prorektor for </a:t>
          </a:r>
        </a:p>
        <a:p>
          <a:r>
            <a:rPr lang="nb-NO" sz="900" dirty="0" smtClean="0"/>
            <a:t>forsking</a:t>
          </a:r>
          <a:endParaRPr lang="nb-NO" sz="900" dirty="0"/>
        </a:p>
      </dgm:t>
    </dgm:pt>
    <dgm:pt modelId="{6B100282-C8C8-4849-BBA6-C1EF954C08E6}" type="parTrans" cxnId="{13B162BA-8A17-422C-8AE0-733C9BF17024}">
      <dgm:prSet/>
      <dgm:spPr/>
      <dgm:t>
        <a:bodyPr/>
        <a:lstStyle/>
        <a:p>
          <a:endParaRPr lang="nb-NO" sz="900"/>
        </a:p>
      </dgm:t>
    </dgm:pt>
    <dgm:pt modelId="{744FEA55-92AF-4ACB-BBCC-EAC47421D2DA}" type="sibTrans" cxnId="{13B162BA-8A17-422C-8AE0-733C9BF17024}">
      <dgm:prSet/>
      <dgm:spPr/>
      <dgm:t>
        <a:bodyPr/>
        <a:lstStyle/>
        <a:p>
          <a:endParaRPr lang="nb-NO"/>
        </a:p>
      </dgm:t>
    </dgm:pt>
    <dgm:pt modelId="{94252490-7CB2-44EB-9E1F-7260BC4D7F54}">
      <dgm:prSet phldrT="[Teks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nb-NO" sz="900" dirty="0" smtClean="0"/>
            <a:t>Prorektor for </a:t>
          </a:r>
        </a:p>
        <a:p>
          <a:r>
            <a:rPr lang="nb-NO" sz="900" dirty="0" smtClean="0"/>
            <a:t>utdanning</a:t>
          </a:r>
          <a:endParaRPr lang="nb-NO" sz="900" dirty="0"/>
        </a:p>
      </dgm:t>
    </dgm:pt>
    <dgm:pt modelId="{B5ABCF98-5D92-4AB5-9A6F-B363F201B896}" type="parTrans" cxnId="{932B2F35-4047-48B0-B950-4E954CDDBD39}">
      <dgm:prSet/>
      <dgm:spPr/>
      <dgm:t>
        <a:bodyPr/>
        <a:lstStyle/>
        <a:p>
          <a:endParaRPr lang="nb-NO" sz="900"/>
        </a:p>
      </dgm:t>
    </dgm:pt>
    <dgm:pt modelId="{A7B4154B-59C3-4CB6-924F-CF08F8D48A02}" type="sibTrans" cxnId="{932B2F35-4047-48B0-B950-4E954CDDBD39}">
      <dgm:prSet/>
      <dgm:spPr/>
      <dgm:t>
        <a:bodyPr/>
        <a:lstStyle/>
        <a:p>
          <a:endParaRPr lang="nb-NO"/>
        </a:p>
      </dgm:t>
    </dgm:pt>
    <dgm:pt modelId="{5ABA36CC-8E71-47CC-B14A-6FA12FF390B8}">
      <dgm:prSet phldrT="[Teks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nb-NO" sz="900" dirty="0" smtClean="0"/>
            <a:t>Organisasjonsdirektør</a:t>
          </a:r>
          <a:endParaRPr lang="nb-NO" sz="900" dirty="0"/>
        </a:p>
      </dgm:t>
    </dgm:pt>
    <dgm:pt modelId="{3A02C2FF-777A-49FE-97D3-197B9F395C45}" type="parTrans" cxnId="{D2DAE5B3-F448-442C-9E33-47234F2A928D}">
      <dgm:prSet/>
      <dgm:spPr/>
      <dgm:t>
        <a:bodyPr/>
        <a:lstStyle/>
        <a:p>
          <a:endParaRPr lang="nb-NO" sz="900"/>
        </a:p>
      </dgm:t>
    </dgm:pt>
    <dgm:pt modelId="{6BE7062C-9089-4FD5-A8F9-C6EB0648426D}" type="sibTrans" cxnId="{D2DAE5B3-F448-442C-9E33-47234F2A928D}">
      <dgm:prSet/>
      <dgm:spPr/>
      <dgm:t>
        <a:bodyPr/>
        <a:lstStyle/>
        <a:p>
          <a:endParaRPr lang="nb-NO"/>
        </a:p>
      </dgm:t>
    </dgm:pt>
    <dgm:pt modelId="{E7B9F4C9-499C-4541-A55F-9AEF5A9771C7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nb-NO" sz="900" dirty="0" smtClean="0"/>
            <a:t>Prorektor for </a:t>
          </a:r>
        </a:p>
        <a:p>
          <a:r>
            <a:rPr lang="nb-NO" sz="900" dirty="0" smtClean="0"/>
            <a:t>samhandling</a:t>
          </a:r>
          <a:endParaRPr lang="nb-NO" sz="900" dirty="0"/>
        </a:p>
      </dgm:t>
    </dgm:pt>
    <dgm:pt modelId="{0407BBB6-510A-48A0-AC20-0E69EAB68765}" type="parTrans" cxnId="{5F52252C-2AE4-465F-BCAF-3B3ABDB93B23}">
      <dgm:prSet/>
      <dgm:spPr/>
      <dgm:t>
        <a:bodyPr/>
        <a:lstStyle/>
        <a:p>
          <a:endParaRPr lang="nb-NO" sz="900"/>
        </a:p>
      </dgm:t>
    </dgm:pt>
    <dgm:pt modelId="{FCAA2F02-34DA-4414-9AC5-0FB89D80413E}" type="sibTrans" cxnId="{5F52252C-2AE4-465F-BCAF-3B3ABDB93B23}">
      <dgm:prSet/>
      <dgm:spPr/>
      <dgm:t>
        <a:bodyPr/>
        <a:lstStyle/>
        <a:p>
          <a:endParaRPr lang="nb-NO"/>
        </a:p>
      </dgm:t>
    </dgm:pt>
    <dgm:pt modelId="{2A8FF047-C24E-4F62-8C87-2C671E34F5F7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nb-NO" sz="900" dirty="0" smtClean="0"/>
            <a:t>Direktør for økonomi </a:t>
          </a:r>
        </a:p>
        <a:p>
          <a:r>
            <a:rPr lang="nb-NO" sz="900" dirty="0" smtClean="0"/>
            <a:t>og arealforvalting</a:t>
          </a:r>
          <a:endParaRPr lang="nb-NO" sz="900" dirty="0"/>
        </a:p>
      </dgm:t>
    </dgm:pt>
    <dgm:pt modelId="{D456185A-D4EA-4164-B341-EBF2837FA080}" type="parTrans" cxnId="{C05B734B-8639-407B-92B2-BD55DC0E443A}">
      <dgm:prSet/>
      <dgm:spPr/>
      <dgm:t>
        <a:bodyPr/>
        <a:lstStyle/>
        <a:p>
          <a:endParaRPr lang="nb-NO" sz="900"/>
        </a:p>
      </dgm:t>
    </dgm:pt>
    <dgm:pt modelId="{0D18F05C-3257-408A-9416-B0DC322ECAE8}" type="sibTrans" cxnId="{C05B734B-8639-407B-92B2-BD55DC0E443A}">
      <dgm:prSet/>
      <dgm:spPr/>
      <dgm:t>
        <a:bodyPr/>
        <a:lstStyle/>
        <a:p>
          <a:endParaRPr lang="nb-NO"/>
        </a:p>
      </dgm:t>
    </dgm:pt>
    <dgm:pt modelId="{8EC4B851-38DC-489B-ABDB-53BB09D4CC2C}">
      <dgm:prSet phldrT="[Teks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nb-NO" sz="1100" dirty="0" smtClean="0"/>
            <a:t>Rektor </a:t>
          </a:r>
          <a:endParaRPr lang="nb-NO" sz="1100" dirty="0"/>
        </a:p>
      </dgm:t>
    </dgm:pt>
    <dgm:pt modelId="{4A94A5ED-BFC0-4402-878C-B43CD4C4CAA7}" type="sibTrans" cxnId="{69C8DF50-73AD-4D89-BEBA-40B9126730DD}">
      <dgm:prSet/>
      <dgm:spPr/>
      <dgm:t>
        <a:bodyPr/>
        <a:lstStyle/>
        <a:p>
          <a:endParaRPr lang="nb-NO"/>
        </a:p>
      </dgm:t>
    </dgm:pt>
    <dgm:pt modelId="{4339D5CD-EA2F-4FF0-A018-CC19887FF845}" type="parTrans" cxnId="{69C8DF50-73AD-4D89-BEBA-40B9126730DD}">
      <dgm:prSet/>
      <dgm:spPr/>
      <dgm:t>
        <a:bodyPr/>
        <a:lstStyle/>
        <a:p>
          <a:endParaRPr lang="nb-NO"/>
        </a:p>
      </dgm:t>
    </dgm:pt>
    <dgm:pt modelId="{EDC85C7E-E7D1-4486-9799-0316EDCCC57C}">
      <dgm:prSet custT="1"/>
      <dgm:spPr/>
      <dgm:t>
        <a:bodyPr/>
        <a:lstStyle/>
        <a:p>
          <a:r>
            <a:rPr lang="nb-NO" sz="900" dirty="0" smtClean="0"/>
            <a:t>Enhet for forsknings-administrasjon</a:t>
          </a:r>
        </a:p>
        <a:p>
          <a:endParaRPr lang="nb-NO" sz="900" dirty="0" smtClean="0"/>
        </a:p>
      </dgm:t>
    </dgm:pt>
    <dgm:pt modelId="{E5D358BA-6F85-4F8B-ACCD-81DBF3737DD2}" type="parTrans" cxnId="{E64CFAEB-A05E-4025-AC4D-C5D030F4EFB9}">
      <dgm:prSet/>
      <dgm:spPr/>
      <dgm:t>
        <a:bodyPr/>
        <a:lstStyle/>
        <a:p>
          <a:endParaRPr lang="nb-NO" sz="900"/>
        </a:p>
      </dgm:t>
    </dgm:pt>
    <dgm:pt modelId="{108CE0EC-8346-47BA-A585-AD34A9C6D1D6}" type="sibTrans" cxnId="{E64CFAEB-A05E-4025-AC4D-C5D030F4EFB9}">
      <dgm:prSet/>
      <dgm:spPr/>
      <dgm:t>
        <a:bodyPr/>
        <a:lstStyle/>
        <a:p>
          <a:endParaRPr lang="nb-NO"/>
        </a:p>
      </dgm:t>
    </dgm:pt>
    <dgm:pt modelId="{C3F4053D-35AB-4276-B1E0-F9BFBEB1EDF9}">
      <dgm:prSet custT="1"/>
      <dgm:spPr/>
      <dgm:t>
        <a:bodyPr/>
        <a:lstStyle/>
        <a:p>
          <a:endParaRPr lang="nb-NO" sz="500" dirty="0" smtClean="0"/>
        </a:p>
        <a:p>
          <a:r>
            <a:rPr lang="nb-NO" sz="900" dirty="0" smtClean="0"/>
            <a:t>Bibliotek</a:t>
          </a:r>
        </a:p>
        <a:p>
          <a:endParaRPr lang="nb-NO" sz="900" dirty="0" smtClean="0"/>
        </a:p>
        <a:p>
          <a:endParaRPr lang="nb-NO" sz="900" dirty="0" smtClean="0"/>
        </a:p>
        <a:p>
          <a:endParaRPr lang="nb-NO" sz="900" dirty="0"/>
        </a:p>
      </dgm:t>
    </dgm:pt>
    <dgm:pt modelId="{0B806551-981F-4A3C-8496-7A0348F56CB7}" type="parTrans" cxnId="{BA59A8F6-693B-4951-89E6-85E9B335356D}">
      <dgm:prSet/>
      <dgm:spPr/>
      <dgm:t>
        <a:bodyPr/>
        <a:lstStyle/>
        <a:p>
          <a:endParaRPr lang="nb-NO" sz="900"/>
        </a:p>
      </dgm:t>
    </dgm:pt>
    <dgm:pt modelId="{E859A04F-A598-4F8F-8068-82A2EFAFD6EA}" type="sibTrans" cxnId="{BA59A8F6-693B-4951-89E6-85E9B335356D}">
      <dgm:prSet/>
      <dgm:spPr/>
      <dgm:t>
        <a:bodyPr/>
        <a:lstStyle/>
        <a:p>
          <a:endParaRPr lang="nb-NO"/>
        </a:p>
      </dgm:t>
    </dgm:pt>
    <dgm:pt modelId="{0A90DBAC-7839-44EA-A30A-32E53CC303DA}">
      <dgm:prSet custT="1"/>
      <dgm:spPr/>
      <dgm:t>
        <a:bodyPr/>
        <a:lstStyle/>
        <a:p>
          <a:r>
            <a:rPr lang="nb-NO" sz="900" dirty="0" smtClean="0"/>
            <a:t>Seksjon for </a:t>
          </a:r>
          <a:r>
            <a:rPr lang="nb-NO" sz="900" dirty="0" err="1" smtClean="0"/>
            <a:t>inter</a:t>
          </a:r>
          <a:r>
            <a:rPr lang="nb-NO" sz="900" dirty="0" smtClean="0"/>
            <a:t>-nasjonalt samarbeid</a:t>
          </a:r>
          <a:endParaRPr lang="nb-NO" sz="900" dirty="0"/>
        </a:p>
      </dgm:t>
    </dgm:pt>
    <dgm:pt modelId="{8CA220A1-517C-40EF-A0F4-0218A46195C5}" type="parTrans" cxnId="{6C71D8EF-77BE-4033-98FB-F293F45D9035}">
      <dgm:prSet/>
      <dgm:spPr/>
      <dgm:t>
        <a:bodyPr/>
        <a:lstStyle/>
        <a:p>
          <a:endParaRPr lang="nb-NO" sz="900"/>
        </a:p>
      </dgm:t>
    </dgm:pt>
    <dgm:pt modelId="{563F24B5-EC1E-47EF-A926-2D0000BA4997}" type="sibTrans" cxnId="{6C71D8EF-77BE-4033-98FB-F293F45D9035}">
      <dgm:prSet/>
      <dgm:spPr/>
      <dgm:t>
        <a:bodyPr/>
        <a:lstStyle/>
        <a:p>
          <a:endParaRPr lang="nb-NO"/>
        </a:p>
      </dgm:t>
    </dgm:pt>
    <dgm:pt modelId="{5A79744D-C0B2-4303-92E5-72021A883E35}">
      <dgm:prSet custT="1"/>
      <dgm:spPr/>
      <dgm:t>
        <a:bodyPr/>
        <a:lstStyle/>
        <a:p>
          <a:r>
            <a:rPr lang="nb-NO" sz="900" dirty="0" smtClean="0"/>
            <a:t>Seksjon for Utdannings-kvalitet</a:t>
          </a:r>
        </a:p>
        <a:p>
          <a:endParaRPr lang="nb-NO" sz="900" dirty="0"/>
        </a:p>
      </dgm:t>
    </dgm:pt>
    <dgm:pt modelId="{ADB69102-B187-4D6E-97BC-06D3813BEB10}" type="parTrans" cxnId="{B1ADC41A-64DE-4947-8DA2-CFC576AD5476}">
      <dgm:prSet/>
      <dgm:spPr/>
      <dgm:t>
        <a:bodyPr/>
        <a:lstStyle/>
        <a:p>
          <a:endParaRPr lang="nb-NO" sz="900"/>
        </a:p>
      </dgm:t>
    </dgm:pt>
    <dgm:pt modelId="{F28CF896-8A19-4FBD-9FC6-B1253FCEE0DA}" type="sibTrans" cxnId="{B1ADC41A-64DE-4947-8DA2-CFC576AD5476}">
      <dgm:prSet/>
      <dgm:spPr/>
      <dgm:t>
        <a:bodyPr/>
        <a:lstStyle/>
        <a:p>
          <a:endParaRPr lang="nb-NO"/>
        </a:p>
      </dgm:t>
    </dgm:pt>
    <dgm:pt modelId="{3B279C12-8D4C-49D9-8E22-A3CD3EBB810C}">
      <dgm:prSet custT="1"/>
      <dgm:spPr/>
      <dgm:t>
        <a:bodyPr/>
        <a:lstStyle/>
        <a:p>
          <a:r>
            <a:rPr lang="nb-NO" sz="900" dirty="0" smtClean="0"/>
            <a:t>Seksjon for Studie-administrasjon</a:t>
          </a:r>
        </a:p>
        <a:p>
          <a:endParaRPr lang="nb-NO" sz="900" dirty="0"/>
        </a:p>
      </dgm:t>
    </dgm:pt>
    <dgm:pt modelId="{9228F81C-D8FE-4FFF-B412-2388AD38CA59}" type="parTrans" cxnId="{FE1A3CA3-5053-4B4C-AC24-A574D1F8253F}">
      <dgm:prSet/>
      <dgm:spPr/>
      <dgm:t>
        <a:bodyPr/>
        <a:lstStyle/>
        <a:p>
          <a:endParaRPr lang="nb-NO" sz="900"/>
        </a:p>
      </dgm:t>
    </dgm:pt>
    <dgm:pt modelId="{685D9AC0-A622-4883-80FE-270E0B45FAE7}" type="sibTrans" cxnId="{FE1A3CA3-5053-4B4C-AC24-A574D1F8253F}">
      <dgm:prSet/>
      <dgm:spPr/>
      <dgm:t>
        <a:bodyPr/>
        <a:lstStyle/>
        <a:p>
          <a:endParaRPr lang="nb-NO"/>
        </a:p>
      </dgm:t>
    </dgm:pt>
    <dgm:pt modelId="{B68E3693-8426-4F46-8CD1-C5ADA1508D42}">
      <dgm:prSet custT="1"/>
      <dgm:spPr/>
      <dgm:t>
        <a:bodyPr/>
        <a:lstStyle/>
        <a:p>
          <a:r>
            <a:rPr lang="nb-NO" sz="900" dirty="0" smtClean="0"/>
            <a:t>Enhet for kommunikasjon</a:t>
          </a:r>
        </a:p>
        <a:p>
          <a:endParaRPr lang="nb-NO" sz="900" dirty="0" smtClean="0"/>
        </a:p>
        <a:p>
          <a:endParaRPr lang="nb-NO" sz="900" dirty="0"/>
        </a:p>
      </dgm:t>
    </dgm:pt>
    <dgm:pt modelId="{BDFF2170-2379-4308-BEBA-BAB0B8DBF7D7}" type="parTrans" cxnId="{8E1A0AB6-A7D7-4AD5-B220-9F75ED59BC06}">
      <dgm:prSet/>
      <dgm:spPr/>
      <dgm:t>
        <a:bodyPr/>
        <a:lstStyle/>
        <a:p>
          <a:endParaRPr lang="nb-NO" sz="900"/>
        </a:p>
      </dgm:t>
    </dgm:pt>
    <dgm:pt modelId="{76C00692-6ED9-4F62-B501-45C91D21DEE1}" type="sibTrans" cxnId="{8E1A0AB6-A7D7-4AD5-B220-9F75ED59BC06}">
      <dgm:prSet/>
      <dgm:spPr/>
      <dgm:t>
        <a:bodyPr/>
        <a:lstStyle/>
        <a:p>
          <a:endParaRPr lang="nb-NO"/>
        </a:p>
      </dgm:t>
    </dgm:pt>
    <dgm:pt modelId="{5784252D-F147-44F5-9E9F-FA92C445A3B1}">
      <dgm:prSet custT="1"/>
      <dgm:spPr/>
      <dgm:t>
        <a:bodyPr/>
        <a:lstStyle/>
        <a:p>
          <a:endParaRPr lang="nb-NO" sz="500" dirty="0" smtClean="0"/>
        </a:p>
        <a:p>
          <a:r>
            <a:rPr lang="nb-NO" sz="900" dirty="0" smtClean="0"/>
            <a:t>Enhet for samfunns-kontakt</a:t>
          </a:r>
        </a:p>
        <a:p>
          <a:endParaRPr lang="nb-NO" sz="900" dirty="0" smtClean="0"/>
        </a:p>
        <a:p>
          <a:endParaRPr lang="nb-NO" sz="900" dirty="0"/>
        </a:p>
      </dgm:t>
    </dgm:pt>
    <dgm:pt modelId="{D25B329B-32FC-43F0-9999-298C0E885ABA}" type="parTrans" cxnId="{B0293522-E060-4E91-A0DD-C4FBB5500465}">
      <dgm:prSet/>
      <dgm:spPr/>
      <dgm:t>
        <a:bodyPr/>
        <a:lstStyle/>
        <a:p>
          <a:endParaRPr lang="nb-NO" sz="900"/>
        </a:p>
      </dgm:t>
    </dgm:pt>
    <dgm:pt modelId="{2D8020CA-7ACE-4D36-B611-12D0DE6ABDE7}" type="sibTrans" cxnId="{B0293522-E060-4E91-A0DD-C4FBB5500465}">
      <dgm:prSet/>
      <dgm:spPr/>
      <dgm:t>
        <a:bodyPr/>
        <a:lstStyle/>
        <a:p>
          <a:endParaRPr lang="nb-NO"/>
        </a:p>
      </dgm:t>
    </dgm:pt>
    <dgm:pt modelId="{75E815A6-2BAC-4BAE-9037-7C5315CD80DB}">
      <dgm:prSet custT="1"/>
      <dgm:spPr/>
      <dgm:t>
        <a:bodyPr/>
        <a:lstStyle/>
        <a:p>
          <a:endParaRPr lang="nb-NO" sz="600" dirty="0" smtClean="0"/>
        </a:p>
        <a:p>
          <a:r>
            <a:rPr lang="nb-NO" sz="900" dirty="0" smtClean="0"/>
            <a:t>Enhet for IT og digitalisering</a:t>
          </a:r>
        </a:p>
        <a:p>
          <a:endParaRPr lang="nb-NO" sz="900" dirty="0" smtClean="0"/>
        </a:p>
        <a:p>
          <a:endParaRPr lang="nb-NO" sz="900" dirty="0"/>
        </a:p>
      </dgm:t>
    </dgm:pt>
    <dgm:pt modelId="{E7B40C29-1765-44CB-B049-51C09311C40B}" type="parTrans" cxnId="{7CA3AFF1-5EEA-4A7F-A2C4-CBF8D311BCA7}">
      <dgm:prSet/>
      <dgm:spPr/>
      <dgm:t>
        <a:bodyPr/>
        <a:lstStyle/>
        <a:p>
          <a:endParaRPr lang="nb-NO" sz="900"/>
        </a:p>
      </dgm:t>
    </dgm:pt>
    <dgm:pt modelId="{801B05F0-C7E2-4D2A-841F-B0702DFC71DF}" type="sibTrans" cxnId="{7CA3AFF1-5EEA-4A7F-A2C4-CBF8D311BCA7}">
      <dgm:prSet/>
      <dgm:spPr/>
      <dgm:t>
        <a:bodyPr/>
        <a:lstStyle/>
        <a:p>
          <a:endParaRPr lang="nb-NO"/>
        </a:p>
      </dgm:t>
    </dgm:pt>
    <dgm:pt modelId="{4CB38785-FD5B-4F1A-A561-8F04176BB593}">
      <dgm:prSet custT="1"/>
      <dgm:spPr/>
      <dgm:t>
        <a:bodyPr/>
        <a:lstStyle/>
        <a:p>
          <a:r>
            <a:rPr lang="nb-NO" sz="900" dirty="0" smtClean="0"/>
            <a:t>Seksjon for lønn og rekruttering</a:t>
          </a:r>
        </a:p>
        <a:p>
          <a:endParaRPr lang="nb-NO" sz="900" dirty="0"/>
        </a:p>
      </dgm:t>
    </dgm:pt>
    <dgm:pt modelId="{59510453-E249-4A89-894F-9E8C04AAFE34}" type="parTrans" cxnId="{FDDD2B02-DBB0-4AD9-A07D-C00EE5D11CF2}">
      <dgm:prSet/>
      <dgm:spPr/>
      <dgm:t>
        <a:bodyPr/>
        <a:lstStyle/>
        <a:p>
          <a:endParaRPr lang="nb-NO" sz="900"/>
        </a:p>
      </dgm:t>
    </dgm:pt>
    <dgm:pt modelId="{6377E137-8499-440E-827C-3DBDA77AD8D3}" type="sibTrans" cxnId="{FDDD2B02-DBB0-4AD9-A07D-C00EE5D11CF2}">
      <dgm:prSet/>
      <dgm:spPr/>
      <dgm:t>
        <a:bodyPr/>
        <a:lstStyle/>
        <a:p>
          <a:endParaRPr lang="nb-NO"/>
        </a:p>
      </dgm:t>
    </dgm:pt>
    <dgm:pt modelId="{C718F3DA-845B-43F5-AD4F-8121647A28AD}">
      <dgm:prSet custT="1"/>
      <dgm:spPr/>
      <dgm:t>
        <a:bodyPr/>
        <a:lstStyle/>
        <a:p>
          <a:r>
            <a:rPr lang="nb-NO" sz="900" dirty="0" smtClean="0"/>
            <a:t>Senter for nye medier</a:t>
          </a:r>
        </a:p>
        <a:p>
          <a:endParaRPr lang="nb-NO" sz="900" dirty="0" smtClean="0"/>
        </a:p>
        <a:p>
          <a:endParaRPr lang="nb-NO" sz="900" dirty="0"/>
        </a:p>
      </dgm:t>
    </dgm:pt>
    <dgm:pt modelId="{BFABC887-9D9C-4AD3-AA38-04ACCB61B07B}" type="parTrans" cxnId="{7BE9EBCA-BBF6-4761-9CDD-5BBB6F990C69}">
      <dgm:prSet/>
      <dgm:spPr/>
      <dgm:t>
        <a:bodyPr/>
        <a:lstStyle/>
        <a:p>
          <a:endParaRPr lang="nb-NO" sz="900"/>
        </a:p>
      </dgm:t>
    </dgm:pt>
    <dgm:pt modelId="{0E9C9AFA-7F38-438E-A9A4-9005B2F54D22}" type="sibTrans" cxnId="{7BE9EBCA-BBF6-4761-9CDD-5BBB6F990C69}">
      <dgm:prSet/>
      <dgm:spPr/>
      <dgm:t>
        <a:bodyPr/>
        <a:lstStyle/>
        <a:p>
          <a:endParaRPr lang="nb-NO"/>
        </a:p>
      </dgm:t>
    </dgm:pt>
    <dgm:pt modelId="{7D0A7EBD-B553-4B42-B821-1525BCF9AC27}">
      <dgm:prSet custT="1"/>
      <dgm:spPr/>
      <dgm:t>
        <a:bodyPr/>
        <a:lstStyle/>
        <a:p>
          <a:r>
            <a:rPr lang="nb-NO" sz="900" dirty="0" smtClean="0"/>
            <a:t>Enhet for areal-forvalting, drift og prosjekt Stord/ Haugesund</a:t>
          </a:r>
          <a:endParaRPr lang="nb-NO" sz="900" dirty="0"/>
        </a:p>
      </dgm:t>
    </dgm:pt>
    <dgm:pt modelId="{52341789-C924-4ECB-8F9D-F7D1AABD9047}" type="parTrans" cxnId="{2690097C-13C0-4C45-A05E-B7753868FBDE}">
      <dgm:prSet/>
      <dgm:spPr/>
      <dgm:t>
        <a:bodyPr/>
        <a:lstStyle/>
        <a:p>
          <a:endParaRPr lang="nb-NO" sz="900"/>
        </a:p>
      </dgm:t>
    </dgm:pt>
    <dgm:pt modelId="{3E5CBAA3-CBF3-4C02-8FB0-08F31015B5AC}" type="sibTrans" cxnId="{2690097C-13C0-4C45-A05E-B7753868FBDE}">
      <dgm:prSet/>
      <dgm:spPr/>
      <dgm:t>
        <a:bodyPr/>
        <a:lstStyle/>
        <a:p>
          <a:endParaRPr lang="nb-NO"/>
        </a:p>
      </dgm:t>
    </dgm:pt>
    <dgm:pt modelId="{38B2C306-EB4E-454D-9D7B-129CB4C47FD8}">
      <dgm:prSet custT="1"/>
      <dgm:spPr/>
      <dgm:t>
        <a:bodyPr/>
        <a:lstStyle/>
        <a:p>
          <a:r>
            <a:rPr lang="nb-NO" sz="900" dirty="0" smtClean="0"/>
            <a:t>Enhet for areal-forvalting, drift og prosjekt Bergen</a:t>
          </a:r>
          <a:endParaRPr lang="nb-NO" sz="900" dirty="0"/>
        </a:p>
      </dgm:t>
    </dgm:pt>
    <dgm:pt modelId="{DE5F445B-2ADE-43E5-AAB5-2D78B931F016}" type="parTrans" cxnId="{D61AB997-CC44-4F53-8EA2-66E4F7E05B68}">
      <dgm:prSet/>
      <dgm:spPr/>
      <dgm:t>
        <a:bodyPr/>
        <a:lstStyle/>
        <a:p>
          <a:endParaRPr lang="nb-NO" sz="900"/>
        </a:p>
      </dgm:t>
    </dgm:pt>
    <dgm:pt modelId="{98DFCD3C-3AA7-4F6C-8DBB-D654D75D2468}" type="sibTrans" cxnId="{D61AB997-CC44-4F53-8EA2-66E4F7E05B68}">
      <dgm:prSet/>
      <dgm:spPr/>
      <dgm:t>
        <a:bodyPr/>
        <a:lstStyle/>
        <a:p>
          <a:endParaRPr lang="nb-NO"/>
        </a:p>
      </dgm:t>
    </dgm:pt>
    <dgm:pt modelId="{46491836-2435-48B1-B80A-B77867726C3E}">
      <dgm:prSet custT="1"/>
      <dgm:spPr/>
      <dgm:t>
        <a:bodyPr/>
        <a:lstStyle/>
        <a:p>
          <a:r>
            <a:rPr lang="nb-NO" sz="900" dirty="0" smtClean="0"/>
            <a:t>Enhet for økonomi</a:t>
          </a:r>
        </a:p>
        <a:p>
          <a:endParaRPr lang="nb-NO" sz="900" dirty="0" smtClean="0"/>
        </a:p>
        <a:p>
          <a:endParaRPr lang="nb-NO" sz="900" dirty="0"/>
        </a:p>
      </dgm:t>
    </dgm:pt>
    <dgm:pt modelId="{5152C519-0FEE-40A3-967E-8B0799585F41}" type="parTrans" cxnId="{C7B634D5-50E4-4E7C-8C91-7B7FC61A403E}">
      <dgm:prSet/>
      <dgm:spPr/>
      <dgm:t>
        <a:bodyPr/>
        <a:lstStyle/>
        <a:p>
          <a:endParaRPr lang="nb-NO" sz="900"/>
        </a:p>
      </dgm:t>
    </dgm:pt>
    <dgm:pt modelId="{AE8A2C36-9339-45FF-8DAC-D2202E00AD85}" type="sibTrans" cxnId="{C7B634D5-50E4-4E7C-8C91-7B7FC61A403E}">
      <dgm:prSet/>
      <dgm:spPr/>
      <dgm:t>
        <a:bodyPr/>
        <a:lstStyle/>
        <a:p>
          <a:endParaRPr lang="nb-NO"/>
        </a:p>
      </dgm:t>
    </dgm:pt>
    <dgm:pt modelId="{65FF0DB6-459A-4AF7-8808-457C64C01146}">
      <dgm:prSet custT="1"/>
      <dgm:spPr/>
      <dgm:t>
        <a:bodyPr/>
        <a:lstStyle/>
        <a:p>
          <a:r>
            <a:rPr lang="nb-NO" sz="900" dirty="0" smtClean="0"/>
            <a:t>Enhet for areal-forvalting, drift og prosjekt Sogndal/-Førde </a:t>
          </a:r>
          <a:endParaRPr lang="nb-NO" sz="900" dirty="0"/>
        </a:p>
      </dgm:t>
    </dgm:pt>
    <dgm:pt modelId="{3D2B9214-29E9-446D-81DB-5A173BA02174}" type="parTrans" cxnId="{393C232D-74B6-48C1-9E26-72B7D3DDB2BB}">
      <dgm:prSet/>
      <dgm:spPr/>
      <dgm:t>
        <a:bodyPr/>
        <a:lstStyle/>
        <a:p>
          <a:endParaRPr lang="nb-NO" sz="900"/>
        </a:p>
      </dgm:t>
    </dgm:pt>
    <dgm:pt modelId="{5D5CF9CF-772D-4162-9C3D-E7A92A9E637D}" type="sibTrans" cxnId="{393C232D-74B6-48C1-9E26-72B7D3DDB2BB}">
      <dgm:prSet/>
      <dgm:spPr/>
      <dgm:t>
        <a:bodyPr/>
        <a:lstStyle/>
        <a:p>
          <a:endParaRPr lang="nb-NO"/>
        </a:p>
      </dgm:t>
    </dgm:pt>
    <dgm:pt modelId="{5718F3BA-9D66-41FE-9FDE-A8D01D908924}">
      <dgm:prSet custT="1"/>
      <dgm:spPr/>
      <dgm:t>
        <a:bodyPr/>
        <a:lstStyle/>
        <a:p>
          <a:r>
            <a:rPr lang="nb-NO" sz="900" dirty="0" smtClean="0"/>
            <a:t>Seksjon for arbeidsgiverpolitikk.</a:t>
          </a:r>
        </a:p>
        <a:p>
          <a:endParaRPr lang="nb-NO" sz="900" dirty="0"/>
        </a:p>
      </dgm:t>
    </dgm:pt>
    <dgm:pt modelId="{665FEC92-C8C5-4C85-9966-56BEB267D107}" type="parTrans" cxnId="{F0CBA7E1-A566-4F8A-B517-F1194E23B7F7}">
      <dgm:prSet/>
      <dgm:spPr/>
      <dgm:t>
        <a:bodyPr/>
        <a:lstStyle/>
        <a:p>
          <a:endParaRPr lang="nb-NO" sz="900"/>
        </a:p>
      </dgm:t>
    </dgm:pt>
    <dgm:pt modelId="{89F6943B-AC76-4B4F-80FF-3D20899C943D}" type="sibTrans" cxnId="{F0CBA7E1-A566-4F8A-B517-F1194E23B7F7}">
      <dgm:prSet/>
      <dgm:spPr/>
      <dgm:t>
        <a:bodyPr/>
        <a:lstStyle/>
        <a:p>
          <a:endParaRPr lang="nb-NO"/>
        </a:p>
      </dgm:t>
    </dgm:pt>
    <dgm:pt modelId="{E5F29246-3278-40F2-AA80-489A105CB75D}">
      <dgm:prSet custT="1"/>
      <dgm:spPr/>
      <dgm:t>
        <a:bodyPr/>
        <a:lstStyle/>
        <a:p>
          <a:r>
            <a:rPr lang="nb-NO" sz="900" dirty="0" smtClean="0"/>
            <a:t>Enhet for organisasjons-utvikling</a:t>
          </a:r>
        </a:p>
        <a:p>
          <a:endParaRPr lang="nb-NO" sz="900" dirty="0"/>
        </a:p>
      </dgm:t>
    </dgm:pt>
    <dgm:pt modelId="{48B44EED-3716-43C5-8EE4-C46DC3BA3A5E}" type="parTrans" cxnId="{6C3975A3-335D-4FF5-9504-AB780D1CCC07}">
      <dgm:prSet/>
      <dgm:spPr/>
      <dgm:t>
        <a:bodyPr/>
        <a:lstStyle/>
        <a:p>
          <a:endParaRPr lang="nb-NO" sz="900"/>
        </a:p>
      </dgm:t>
    </dgm:pt>
    <dgm:pt modelId="{C2976FEF-D298-4DC6-9C60-293D68921217}" type="sibTrans" cxnId="{6C3975A3-335D-4FF5-9504-AB780D1CCC07}">
      <dgm:prSet/>
      <dgm:spPr/>
      <dgm:t>
        <a:bodyPr/>
        <a:lstStyle/>
        <a:p>
          <a:endParaRPr lang="nb-NO"/>
        </a:p>
      </dgm:t>
    </dgm:pt>
    <dgm:pt modelId="{87BBA61D-595F-48BD-A2A5-F30B64445833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nb-NO" sz="900" dirty="0" smtClean="0"/>
            <a:t>Seksjon for studiestøtte</a:t>
          </a:r>
          <a:endParaRPr lang="nb-NO" sz="900" dirty="0"/>
        </a:p>
      </dgm:t>
    </dgm:pt>
    <dgm:pt modelId="{D33CC1BC-165B-42B0-81BF-7F9CE193FC7C}" type="parTrans" cxnId="{7A046BC0-F947-4CF8-8773-8149EA9008B0}">
      <dgm:prSet/>
      <dgm:spPr/>
      <dgm:t>
        <a:bodyPr/>
        <a:lstStyle/>
        <a:p>
          <a:endParaRPr lang="nb-NO" sz="900"/>
        </a:p>
      </dgm:t>
    </dgm:pt>
    <dgm:pt modelId="{CB3B26EF-3603-4D39-9375-5669905D3B25}" type="sibTrans" cxnId="{7A046BC0-F947-4CF8-8773-8149EA9008B0}">
      <dgm:prSet/>
      <dgm:spPr/>
      <dgm:t>
        <a:bodyPr/>
        <a:lstStyle/>
        <a:p>
          <a:endParaRPr lang="nb-NO"/>
        </a:p>
      </dgm:t>
    </dgm:pt>
    <dgm:pt modelId="{56D5B3C3-748D-4B1E-9850-9BCB7E417133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nb-NO" sz="900" dirty="0" smtClean="0"/>
            <a:t>Seksjon for forskningsstøtte</a:t>
          </a:r>
          <a:endParaRPr lang="nb-NO" sz="900" dirty="0"/>
        </a:p>
      </dgm:t>
    </dgm:pt>
    <dgm:pt modelId="{A40370E4-668E-4BEC-90C4-DAC3CF5C0234}" type="parTrans" cxnId="{5078A55F-F75E-4A71-97C1-D9A4F3839281}">
      <dgm:prSet/>
      <dgm:spPr/>
      <dgm:t>
        <a:bodyPr/>
        <a:lstStyle/>
        <a:p>
          <a:endParaRPr lang="nb-NO" sz="900"/>
        </a:p>
      </dgm:t>
    </dgm:pt>
    <dgm:pt modelId="{82B8CEE6-BB56-4FB3-98F0-421456B9B3EB}" type="sibTrans" cxnId="{5078A55F-F75E-4A71-97C1-D9A4F3839281}">
      <dgm:prSet/>
      <dgm:spPr/>
      <dgm:t>
        <a:bodyPr/>
        <a:lstStyle/>
        <a:p>
          <a:endParaRPr lang="nb-NO"/>
        </a:p>
      </dgm:t>
    </dgm:pt>
    <dgm:pt modelId="{7FCD56D0-1ECB-4BEA-89F1-F2B55AE65604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nb-NO" sz="900" dirty="0" smtClean="0"/>
            <a:t>Seksjon for publikumstjenester</a:t>
          </a:r>
          <a:endParaRPr lang="nb-NO" sz="900" dirty="0"/>
        </a:p>
      </dgm:t>
    </dgm:pt>
    <dgm:pt modelId="{264F41C3-9DA2-4233-B13F-E6AD9DDEB10A}" type="parTrans" cxnId="{A6E2EABC-7F1C-4ACF-96EE-445CA490F8A3}">
      <dgm:prSet/>
      <dgm:spPr/>
      <dgm:t>
        <a:bodyPr/>
        <a:lstStyle/>
        <a:p>
          <a:endParaRPr lang="nb-NO" sz="900"/>
        </a:p>
      </dgm:t>
    </dgm:pt>
    <dgm:pt modelId="{52953C30-6A7E-4C45-8900-C5D4FC44D761}" type="sibTrans" cxnId="{A6E2EABC-7F1C-4ACF-96EE-445CA490F8A3}">
      <dgm:prSet/>
      <dgm:spPr/>
      <dgm:t>
        <a:bodyPr/>
        <a:lstStyle/>
        <a:p>
          <a:endParaRPr lang="nb-NO"/>
        </a:p>
      </dgm:t>
    </dgm:pt>
    <dgm:pt modelId="{238FE641-3570-4215-9000-374793CBCF25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nb-NO" sz="900" dirty="0" smtClean="0"/>
            <a:t>Seksjon for </a:t>
          </a:r>
          <a:r>
            <a:rPr lang="nb-NO" sz="900" dirty="0" err="1" smtClean="0"/>
            <a:t>infomasjonsressurser</a:t>
          </a:r>
          <a:endParaRPr lang="nb-NO" sz="900" dirty="0"/>
        </a:p>
      </dgm:t>
    </dgm:pt>
    <dgm:pt modelId="{911F8E42-C975-4EE1-A9D5-E16CBB3E68D9}" type="parTrans" cxnId="{48173388-C97B-4D31-AC97-B135DEEEC2A8}">
      <dgm:prSet/>
      <dgm:spPr/>
      <dgm:t>
        <a:bodyPr/>
        <a:lstStyle/>
        <a:p>
          <a:endParaRPr lang="nb-NO" sz="900"/>
        </a:p>
      </dgm:t>
    </dgm:pt>
    <dgm:pt modelId="{FB0D5CD0-C223-440B-8677-81340D6A0014}" type="sibTrans" cxnId="{48173388-C97B-4D31-AC97-B135DEEEC2A8}">
      <dgm:prSet/>
      <dgm:spPr/>
      <dgm:t>
        <a:bodyPr/>
        <a:lstStyle/>
        <a:p>
          <a:endParaRPr lang="nb-NO"/>
        </a:p>
      </dgm:t>
    </dgm:pt>
    <dgm:pt modelId="{99F53DFD-DE94-480A-99A1-D00956810DEE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nb-NO" sz="900" dirty="0" smtClean="0"/>
            <a:t>Seksjon for brukernære tjenester</a:t>
          </a:r>
          <a:endParaRPr lang="nb-NO" sz="900" dirty="0"/>
        </a:p>
      </dgm:t>
    </dgm:pt>
    <dgm:pt modelId="{A1BBABE8-E997-4607-A2BF-75AEFEB669FE}" type="parTrans" cxnId="{229850A2-A82E-4A9C-B56D-B9E04940894F}">
      <dgm:prSet/>
      <dgm:spPr/>
      <dgm:t>
        <a:bodyPr/>
        <a:lstStyle/>
        <a:p>
          <a:endParaRPr lang="nb-NO" sz="900"/>
        </a:p>
      </dgm:t>
    </dgm:pt>
    <dgm:pt modelId="{EC0B605F-30EC-4DBE-99FE-BDD7E3287DA9}" type="sibTrans" cxnId="{229850A2-A82E-4A9C-B56D-B9E04940894F}">
      <dgm:prSet/>
      <dgm:spPr/>
      <dgm:t>
        <a:bodyPr/>
        <a:lstStyle/>
        <a:p>
          <a:endParaRPr lang="nb-NO"/>
        </a:p>
      </dgm:t>
    </dgm:pt>
    <dgm:pt modelId="{9B46BEED-8932-4877-A557-A6B3124FBED9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nb-NO" sz="900" dirty="0" smtClean="0"/>
            <a:t>Seksjon for IT infrastruktur</a:t>
          </a:r>
          <a:endParaRPr lang="nb-NO" sz="900" dirty="0"/>
        </a:p>
      </dgm:t>
    </dgm:pt>
    <dgm:pt modelId="{79D0F6C8-489B-43CE-BA76-D9EC5BBE1570}" type="parTrans" cxnId="{5821CA05-B2DD-4F6F-8CE5-8D8DBE299B35}">
      <dgm:prSet/>
      <dgm:spPr/>
      <dgm:t>
        <a:bodyPr/>
        <a:lstStyle/>
        <a:p>
          <a:endParaRPr lang="nb-NO" sz="900"/>
        </a:p>
      </dgm:t>
    </dgm:pt>
    <dgm:pt modelId="{3C127E59-E997-4656-9FC7-175D05A80242}" type="sibTrans" cxnId="{5821CA05-B2DD-4F6F-8CE5-8D8DBE299B35}">
      <dgm:prSet/>
      <dgm:spPr/>
      <dgm:t>
        <a:bodyPr/>
        <a:lstStyle/>
        <a:p>
          <a:endParaRPr lang="nb-NO"/>
        </a:p>
      </dgm:t>
    </dgm:pt>
    <dgm:pt modelId="{F363A788-83A1-493F-B382-F407C1E3B756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nb-NO" sz="900" dirty="0" smtClean="0"/>
            <a:t>Seksjon for prosjekt, endring og digitalisering</a:t>
          </a:r>
          <a:endParaRPr lang="nb-NO" sz="900" dirty="0"/>
        </a:p>
      </dgm:t>
    </dgm:pt>
    <dgm:pt modelId="{B8562B5B-69F4-4E8E-9BEB-EF56CEEBBBCD}" type="parTrans" cxnId="{729B79D4-D2C4-4E44-B23C-6FFE45C62F5F}">
      <dgm:prSet/>
      <dgm:spPr/>
      <dgm:t>
        <a:bodyPr/>
        <a:lstStyle/>
        <a:p>
          <a:endParaRPr lang="nb-NO" sz="900"/>
        </a:p>
      </dgm:t>
    </dgm:pt>
    <dgm:pt modelId="{39E7EB48-2245-4975-87D0-2008D2126456}" type="sibTrans" cxnId="{729B79D4-D2C4-4E44-B23C-6FFE45C62F5F}">
      <dgm:prSet/>
      <dgm:spPr/>
      <dgm:t>
        <a:bodyPr/>
        <a:lstStyle/>
        <a:p>
          <a:endParaRPr lang="nb-NO"/>
        </a:p>
      </dgm:t>
    </dgm:pt>
    <dgm:pt modelId="{2E7DB8EE-6A98-47B4-A364-9A29A28F0182}" type="pres">
      <dgm:prSet presAssocID="{DA03EF64-C8E0-4336-B3CE-19536306E3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E99F1739-8F37-4F45-B4EC-241892BE3910}" type="pres">
      <dgm:prSet presAssocID="{8EC4B851-38DC-489B-ABDB-53BB09D4CC2C}" presName="hierRoot1" presStyleCnt="0">
        <dgm:presLayoutVars>
          <dgm:hierBranch val="init"/>
        </dgm:presLayoutVars>
      </dgm:prSet>
      <dgm:spPr/>
    </dgm:pt>
    <dgm:pt modelId="{EF31EBCF-A971-48A0-AF7A-F9B3D4BAAFEA}" type="pres">
      <dgm:prSet presAssocID="{8EC4B851-38DC-489B-ABDB-53BB09D4CC2C}" presName="rootComposite1" presStyleCnt="0"/>
      <dgm:spPr/>
    </dgm:pt>
    <dgm:pt modelId="{CBFC508C-C1F4-4A38-AB73-A5116D516A52}" type="pres">
      <dgm:prSet presAssocID="{8EC4B851-38DC-489B-ABDB-53BB09D4CC2C}" presName="rootText1" presStyleLbl="node0" presStyleIdx="0" presStyleCnt="1" custScaleX="194001" custScaleY="195319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1A1F076-9C08-488A-AAFB-9057AB47DAA4}" type="pres">
      <dgm:prSet presAssocID="{8EC4B851-38DC-489B-ABDB-53BB09D4CC2C}" presName="rootConnector1" presStyleLbl="node1" presStyleIdx="0" presStyleCnt="0"/>
      <dgm:spPr/>
      <dgm:t>
        <a:bodyPr/>
        <a:lstStyle/>
        <a:p>
          <a:endParaRPr lang="nb-NO"/>
        </a:p>
      </dgm:t>
    </dgm:pt>
    <dgm:pt modelId="{B2CFB8FE-3E9B-43A2-A589-CC8B3D2D3F26}" type="pres">
      <dgm:prSet presAssocID="{8EC4B851-38DC-489B-ABDB-53BB09D4CC2C}" presName="hierChild2" presStyleCnt="0"/>
      <dgm:spPr/>
    </dgm:pt>
    <dgm:pt modelId="{45275703-5A19-42B6-B692-01544FDB361B}" type="pres">
      <dgm:prSet presAssocID="{6B100282-C8C8-4849-BBA6-C1EF954C08E6}" presName="Name37" presStyleLbl="parChTrans1D2" presStyleIdx="0" presStyleCnt="5" custSzY="354491"/>
      <dgm:spPr/>
      <dgm:t>
        <a:bodyPr/>
        <a:lstStyle/>
        <a:p>
          <a:endParaRPr lang="nb-NO"/>
        </a:p>
      </dgm:t>
    </dgm:pt>
    <dgm:pt modelId="{346FA2CB-442B-4FAA-B4A0-1765328A2AAE}" type="pres">
      <dgm:prSet presAssocID="{46A256D3-062D-4D0D-B3FB-CDBD5EE85C8A}" presName="hierRoot2" presStyleCnt="0">
        <dgm:presLayoutVars>
          <dgm:hierBranch val="init"/>
        </dgm:presLayoutVars>
      </dgm:prSet>
      <dgm:spPr/>
    </dgm:pt>
    <dgm:pt modelId="{6E278504-C5CC-42C3-B070-5960520F7806}" type="pres">
      <dgm:prSet presAssocID="{46A256D3-062D-4D0D-B3FB-CDBD5EE85C8A}" presName="rootComposite" presStyleCnt="0"/>
      <dgm:spPr/>
    </dgm:pt>
    <dgm:pt modelId="{210F4937-15E8-4248-AFDC-69863F49CE5B}" type="pres">
      <dgm:prSet presAssocID="{46A256D3-062D-4D0D-B3FB-CDBD5EE85C8A}" presName="rootText" presStyleLbl="node2" presStyleIdx="0" presStyleCnt="5" custScaleX="207467" custScaleY="27456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483E2B32-FBF6-42D7-83E5-A4CA3173E024}" type="pres">
      <dgm:prSet presAssocID="{46A256D3-062D-4D0D-B3FB-CDBD5EE85C8A}" presName="rootConnector" presStyleLbl="node2" presStyleIdx="0" presStyleCnt="5"/>
      <dgm:spPr/>
      <dgm:t>
        <a:bodyPr/>
        <a:lstStyle/>
        <a:p>
          <a:endParaRPr lang="nb-NO"/>
        </a:p>
      </dgm:t>
    </dgm:pt>
    <dgm:pt modelId="{6B8F3AB2-FE5D-417C-AFDB-9D005BF10B2E}" type="pres">
      <dgm:prSet presAssocID="{46A256D3-062D-4D0D-B3FB-CDBD5EE85C8A}" presName="hierChild4" presStyleCnt="0"/>
      <dgm:spPr/>
    </dgm:pt>
    <dgm:pt modelId="{37104BED-F5CA-473F-B600-C283C065E98D}" type="pres">
      <dgm:prSet presAssocID="{E5D358BA-6F85-4F8B-ACCD-81DBF3737DD2}" presName="Name37" presStyleLbl="parChTrans1D3" presStyleIdx="0" presStyleCnt="16" custSzY="354491"/>
      <dgm:spPr/>
      <dgm:t>
        <a:bodyPr/>
        <a:lstStyle/>
        <a:p>
          <a:endParaRPr lang="nb-NO"/>
        </a:p>
      </dgm:t>
    </dgm:pt>
    <dgm:pt modelId="{A6630549-3224-49AE-A8BA-E14290AC2EA1}" type="pres">
      <dgm:prSet presAssocID="{EDC85C7E-E7D1-4486-9799-0316EDCCC57C}" presName="hierRoot2" presStyleCnt="0">
        <dgm:presLayoutVars>
          <dgm:hierBranch val="init"/>
        </dgm:presLayoutVars>
      </dgm:prSet>
      <dgm:spPr/>
    </dgm:pt>
    <dgm:pt modelId="{866A1106-6D85-4CF2-A988-69B5CD0FABFA}" type="pres">
      <dgm:prSet presAssocID="{EDC85C7E-E7D1-4486-9799-0316EDCCC57C}" presName="rootComposite" presStyleCnt="0"/>
      <dgm:spPr/>
    </dgm:pt>
    <dgm:pt modelId="{8D3EA44B-C506-41D8-A03E-AA645376441B}" type="pres">
      <dgm:prSet presAssocID="{EDC85C7E-E7D1-4486-9799-0316EDCCC57C}" presName="rootText" presStyleLbl="node3" presStyleIdx="0" presStyleCnt="16" custScaleX="126904" custScaleY="320757" custLinFactNeighborX="-10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9CB7139-71E5-446F-BB2B-14EA68D7C55A}" type="pres">
      <dgm:prSet presAssocID="{EDC85C7E-E7D1-4486-9799-0316EDCCC57C}" presName="rootConnector" presStyleLbl="node3" presStyleIdx="0" presStyleCnt="16"/>
      <dgm:spPr/>
      <dgm:t>
        <a:bodyPr/>
        <a:lstStyle/>
        <a:p>
          <a:endParaRPr lang="nb-NO"/>
        </a:p>
      </dgm:t>
    </dgm:pt>
    <dgm:pt modelId="{52023CB8-68E9-4E6B-B591-F5C06096863D}" type="pres">
      <dgm:prSet presAssocID="{EDC85C7E-E7D1-4486-9799-0316EDCCC57C}" presName="hierChild4" presStyleCnt="0"/>
      <dgm:spPr/>
    </dgm:pt>
    <dgm:pt modelId="{8BDF4C7F-9FDE-4023-8F22-2E1708775FA4}" type="pres">
      <dgm:prSet presAssocID="{EDC85C7E-E7D1-4486-9799-0316EDCCC57C}" presName="hierChild5" presStyleCnt="0"/>
      <dgm:spPr/>
    </dgm:pt>
    <dgm:pt modelId="{3640FB1B-3736-41D4-BD11-9D7C233D9B0B}" type="pres">
      <dgm:prSet presAssocID="{0B806551-981F-4A3C-8496-7A0348F56CB7}" presName="Name37" presStyleLbl="parChTrans1D3" presStyleIdx="1" presStyleCnt="16" custSzY="354491"/>
      <dgm:spPr/>
      <dgm:t>
        <a:bodyPr/>
        <a:lstStyle/>
        <a:p>
          <a:endParaRPr lang="nb-NO"/>
        </a:p>
      </dgm:t>
    </dgm:pt>
    <dgm:pt modelId="{552BE668-34CB-40B1-BEF0-1409CE2086CD}" type="pres">
      <dgm:prSet presAssocID="{C3F4053D-35AB-4276-B1E0-F9BFBEB1EDF9}" presName="hierRoot2" presStyleCnt="0">
        <dgm:presLayoutVars>
          <dgm:hierBranch val="init"/>
        </dgm:presLayoutVars>
      </dgm:prSet>
      <dgm:spPr/>
    </dgm:pt>
    <dgm:pt modelId="{03A8D183-18F9-432C-8A61-4D3D3B57C354}" type="pres">
      <dgm:prSet presAssocID="{C3F4053D-35AB-4276-B1E0-F9BFBEB1EDF9}" presName="rootComposite" presStyleCnt="0"/>
      <dgm:spPr/>
    </dgm:pt>
    <dgm:pt modelId="{AACEAC01-B9DE-44E0-9C65-67014D8E76BB}" type="pres">
      <dgm:prSet presAssocID="{C3F4053D-35AB-4276-B1E0-F9BFBEB1EDF9}" presName="rootText" presStyleLbl="node3" presStyleIdx="1" presStyleCnt="16" custScaleX="107677" custScaleY="320757" custLinFactNeighborX="-10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583C988-8271-4FE6-B9F1-E5D189C670FA}" type="pres">
      <dgm:prSet presAssocID="{C3F4053D-35AB-4276-B1E0-F9BFBEB1EDF9}" presName="rootConnector" presStyleLbl="node3" presStyleIdx="1" presStyleCnt="16"/>
      <dgm:spPr/>
      <dgm:t>
        <a:bodyPr/>
        <a:lstStyle/>
        <a:p>
          <a:endParaRPr lang="nb-NO"/>
        </a:p>
      </dgm:t>
    </dgm:pt>
    <dgm:pt modelId="{22DE6825-6813-48C1-A8F2-37F03D1DE5FE}" type="pres">
      <dgm:prSet presAssocID="{C3F4053D-35AB-4276-B1E0-F9BFBEB1EDF9}" presName="hierChild4" presStyleCnt="0"/>
      <dgm:spPr/>
    </dgm:pt>
    <dgm:pt modelId="{F3D1AE0D-0ACC-4B02-B9B4-529E9A5949B3}" type="pres">
      <dgm:prSet presAssocID="{D33CC1BC-165B-42B0-81BF-7F9CE193FC7C}" presName="Name37" presStyleLbl="parChTrans1D4" presStyleIdx="0" presStyleCnt="7" custSzY="534672"/>
      <dgm:spPr/>
      <dgm:t>
        <a:bodyPr/>
        <a:lstStyle/>
        <a:p>
          <a:endParaRPr lang="nb-NO"/>
        </a:p>
      </dgm:t>
    </dgm:pt>
    <dgm:pt modelId="{2F07B145-3CB8-44DD-BC41-6934E161CEC5}" type="pres">
      <dgm:prSet presAssocID="{87BBA61D-595F-48BD-A2A5-F30B64445833}" presName="hierRoot2" presStyleCnt="0">
        <dgm:presLayoutVars>
          <dgm:hierBranch val="init"/>
        </dgm:presLayoutVars>
      </dgm:prSet>
      <dgm:spPr/>
    </dgm:pt>
    <dgm:pt modelId="{D0CF4279-9F08-4FF3-9FD3-F6637C16CD5A}" type="pres">
      <dgm:prSet presAssocID="{87BBA61D-595F-48BD-A2A5-F30B64445833}" presName="rootComposite" presStyleCnt="0"/>
      <dgm:spPr/>
    </dgm:pt>
    <dgm:pt modelId="{1572BC09-D299-463F-BEF2-AAB9095D4A6C}" type="pres">
      <dgm:prSet presAssocID="{87BBA61D-595F-48BD-A2A5-F30B64445833}" presName="rootText" presStyleLbl="node4" presStyleIdx="0" presStyleCnt="7" custScaleX="180074" custScaleY="13323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1F266BDF-98E6-42C3-AC24-5E1FF237D153}" type="pres">
      <dgm:prSet presAssocID="{87BBA61D-595F-48BD-A2A5-F30B64445833}" presName="rootConnector" presStyleLbl="node4" presStyleIdx="0" presStyleCnt="7"/>
      <dgm:spPr/>
      <dgm:t>
        <a:bodyPr/>
        <a:lstStyle/>
        <a:p>
          <a:endParaRPr lang="nb-NO"/>
        </a:p>
      </dgm:t>
    </dgm:pt>
    <dgm:pt modelId="{A996475E-AA08-4CC0-BA09-98B3F22365A5}" type="pres">
      <dgm:prSet presAssocID="{87BBA61D-595F-48BD-A2A5-F30B64445833}" presName="hierChild4" presStyleCnt="0"/>
      <dgm:spPr/>
    </dgm:pt>
    <dgm:pt modelId="{AB04ED79-4E77-40D9-ACCB-471103CBAEB5}" type="pres">
      <dgm:prSet presAssocID="{87BBA61D-595F-48BD-A2A5-F30B64445833}" presName="hierChild5" presStyleCnt="0"/>
      <dgm:spPr/>
    </dgm:pt>
    <dgm:pt modelId="{4781B1E8-F39A-455E-9F8C-A1394754DF96}" type="pres">
      <dgm:prSet presAssocID="{A40370E4-668E-4BEC-90C4-DAC3CF5C0234}" presName="Name37" presStyleLbl="parChTrans1D4" presStyleIdx="1" presStyleCnt="7" custSzY="1478732"/>
      <dgm:spPr/>
      <dgm:t>
        <a:bodyPr/>
        <a:lstStyle/>
        <a:p>
          <a:endParaRPr lang="nb-NO"/>
        </a:p>
      </dgm:t>
    </dgm:pt>
    <dgm:pt modelId="{28E3D94B-6B7A-4E4C-BBA8-80A60CD6F499}" type="pres">
      <dgm:prSet presAssocID="{56D5B3C3-748D-4B1E-9850-9BCB7E417133}" presName="hierRoot2" presStyleCnt="0">
        <dgm:presLayoutVars>
          <dgm:hierBranch val="init"/>
        </dgm:presLayoutVars>
      </dgm:prSet>
      <dgm:spPr/>
    </dgm:pt>
    <dgm:pt modelId="{E692098F-F4AA-4BD8-8425-50243D3240A0}" type="pres">
      <dgm:prSet presAssocID="{56D5B3C3-748D-4B1E-9850-9BCB7E417133}" presName="rootComposite" presStyleCnt="0"/>
      <dgm:spPr/>
    </dgm:pt>
    <dgm:pt modelId="{0CEA2EB0-14A5-494F-B4F4-1944C8C90695}" type="pres">
      <dgm:prSet presAssocID="{56D5B3C3-748D-4B1E-9850-9BCB7E417133}" presName="rootText" presStyleLbl="node4" presStyleIdx="1" presStyleCnt="7" custScaleX="180074" custScaleY="13323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7E0F4AF-DF89-4843-88DD-9BA6A16D7452}" type="pres">
      <dgm:prSet presAssocID="{56D5B3C3-748D-4B1E-9850-9BCB7E417133}" presName="rootConnector" presStyleLbl="node4" presStyleIdx="1" presStyleCnt="7"/>
      <dgm:spPr/>
      <dgm:t>
        <a:bodyPr/>
        <a:lstStyle/>
        <a:p>
          <a:endParaRPr lang="nb-NO"/>
        </a:p>
      </dgm:t>
    </dgm:pt>
    <dgm:pt modelId="{00D8413E-BA12-4E0B-9E69-53B2FA39A4A7}" type="pres">
      <dgm:prSet presAssocID="{56D5B3C3-748D-4B1E-9850-9BCB7E417133}" presName="hierChild4" presStyleCnt="0"/>
      <dgm:spPr/>
    </dgm:pt>
    <dgm:pt modelId="{6B9F4CEF-D501-477D-A725-1C8EC4FA38C7}" type="pres">
      <dgm:prSet presAssocID="{56D5B3C3-748D-4B1E-9850-9BCB7E417133}" presName="hierChild5" presStyleCnt="0"/>
      <dgm:spPr/>
    </dgm:pt>
    <dgm:pt modelId="{A0A447BD-CEC2-400B-A02F-1CDBAB6E402E}" type="pres">
      <dgm:prSet presAssocID="{264F41C3-9DA2-4233-B13F-E6AD9DDEB10A}" presName="Name37" presStyleLbl="parChTrans1D4" presStyleIdx="2" presStyleCnt="7" custSzY="2422792"/>
      <dgm:spPr/>
      <dgm:t>
        <a:bodyPr/>
        <a:lstStyle/>
        <a:p>
          <a:endParaRPr lang="nb-NO"/>
        </a:p>
      </dgm:t>
    </dgm:pt>
    <dgm:pt modelId="{5461C60C-B50C-45C6-B013-4010DB6BD17A}" type="pres">
      <dgm:prSet presAssocID="{7FCD56D0-1ECB-4BEA-89F1-F2B55AE65604}" presName="hierRoot2" presStyleCnt="0">
        <dgm:presLayoutVars>
          <dgm:hierBranch val="init"/>
        </dgm:presLayoutVars>
      </dgm:prSet>
      <dgm:spPr/>
    </dgm:pt>
    <dgm:pt modelId="{E981212C-B5EB-4DB9-9463-ACA32CA5B477}" type="pres">
      <dgm:prSet presAssocID="{7FCD56D0-1ECB-4BEA-89F1-F2B55AE65604}" presName="rootComposite" presStyleCnt="0"/>
      <dgm:spPr/>
    </dgm:pt>
    <dgm:pt modelId="{2231D735-1A65-48EB-8D3D-26E6A901B3B9}" type="pres">
      <dgm:prSet presAssocID="{7FCD56D0-1ECB-4BEA-89F1-F2B55AE65604}" presName="rootText" presStyleLbl="node4" presStyleIdx="2" presStyleCnt="7" custScaleX="180074" custScaleY="13323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5395AE4-0726-4DB8-84C1-368F1DD1C4A5}" type="pres">
      <dgm:prSet presAssocID="{7FCD56D0-1ECB-4BEA-89F1-F2B55AE65604}" presName="rootConnector" presStyleLbl="node4" presStyleIdx="2" presStyleCnt="7"/>
      <dgm:spPr/>
      <dgm:t>
        <a:bodyPr/>
        <a:lstStyle/>
        <a:p>
          <a:endParaRPr lang="nb-NO"/>
        </a:p>
      </dgm:t>
    </dgm:pt>
    <dgm:pt modelId="{770A7784-12DD-4F6B-A0E7-0A04F3E5C5A2}" type="pres">
      <dgm:prSet presAssocID="{7FCD56D0-1ECB-4BEA-89F1-F2B55AE65604}" presName="hierChild4" presStyleCnt="0"/>
      <dgm:spPr/>
    </dgm:pt>
    <dgm:pt modelId="{0AA11F15-273D-4F4D-9927-B3BEEE442792}" type="pres">
      <dgm:prSet presAssocID="{7FCD56D0-1ECB-4BEA-89F1-F2B55AE65604}" presName="hierChild5" presStyleCnt="0"/>
      <dgm:spPr/>
    </dgm:pt>
    <dgm:pt modelId="{47E28222-2152-41C8-B10F-667DEE753ED8}" type="pres">
      <dgm:prSet presAssocID="{911F8E42-C975-4EE1-A9D5-E16CBB3E68D9}" presName="Name37" presStyleLbl="parChTrans1D4" presStyleIdx="3" presStyleCnt="7" custSzY="3366852"/>
      <dgm:spPr/>
      <dgm:t>
        <a:bodyPr/>
        <a:lstStyle/>
        <a:p>
          <a:endParaRPr lang="nb-NO"/>
        </a:p>
      </dgm:t>
    </dgm:pt>
    <dgm:pt modelId="{8F4191B5-79BE-4F1D-8A70-D2F7D944DEDF}" type="pres">
      <dgm:prSet presAssocID="{238FE641-3570-4215-9000-374793CBCF25}" presName="hierRoot2" presStyleCnt="0">
        <dgm:presLayoutVars>
          <dgm:hierBranch val="init"/>
        </dgm:presLayoutVars>
      </dgm:prSet>
      <dgm:spPr/>
    </dgm:pt>
    <dgm:pt modelId="{8041263B-96B4-41E9-9E5A-C1B050F51A7D}" type="pres">
      <dgm:prSet presAssocID="{238FE641-3570-4215-9000-374793CBCF25}" presName="rootComposite" presStyleCnt="0"/>
      <dgm:spPr/>
    </dgm:pt>
    <dgm:pt modelId="{81F51355-2027-41DE-BA4F-D5874AB80DD2}" type="pres">
      <dgm:prSet presAssocID="{238FE641-3570-4215-9000-374793CBCF25}" presName="rootText" presStyleLbl="node4" presStyleIdx="3" presStyleCnt="7" custScaleX="180074" custScaleY="13323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133AFEF6-0720-4CDC-9971-40A1B29B20E0}" type="pres">
      <dgm:prSet presAssocID="{238FE641-3570-4215-9000-374793CBCF25}" presName="rootConnector" presStyleLbl="node4" presStyleIdx="3" presStyleCnt="7"/>
      <dgm:spPr/>
      <dgm:t>
        <a:bodyPr/>
        <a:lstStyle/>
        <a:p>
          <a:endParaRPr lang="nb-NO"/>
        </a:p>
      </dgm:t>
    </dgm:pt>
    <dgm:pt modelId="{E1A61E82-F8E8-42F3-BE6D-9CA9D6E5EB6D}" type="pres">
      <dgm:prSet presAssocID="{238FE641-3570-4215-9000-374793CBCF25}" presName="hierChild4" presStyleCnt="0"/>
      <dgm:spPr/>
    </dgm:pt>
    <dgm:pt modelId="{7A1D5552-3194-4B12-85D7-4B53B2AAB4F5}" type="pres">
      <dgm:prSet presAssocID="{238FE641-3570-4215-9000-374793CBCF25}" presName="hierChild5" presStyleCnt="0"/>
      <dgm:spPr/>
    </dgm:pt>
    <dgm:pt modelId="{2C320CD4-02D1-4769-9684-DEF682C7BEDC}" type="pres">
      <dgm:prSet presAssocID="{C3F4053D-35AB-4276-B1E0-F9BFBEB1EDF9}" presName="hierChild5" presStyleCnt="0"/>
      <dgm:spPr/>
    </dgm:pt>
    <dgm:pt modelId="{CD370AA7-C7AD-43F0-92ED-ECABE6DB6DF2}" type="pres">
      <dgm:prSet presAssocID="{8CA220A1-517C-40EF-A0F4-0218A46195C5}" presName="Name37" presStyleLbl="parChTrans1D3" presStyleIdx="2" presStyleCnt="16" custSzY="354491"/>
      <dgm:spPr/>
      <dgm:t>
        <a:bodyPr/>
        <a:lstStyle/>
        <a:p>
          <a:endParaRPr lang="nb-NO"/>
        </a:p>
      </dgm:t>
    </dgm:pt>
    <dgm:pt modelId="{BBC2231D-44D3-48D1-AD8E-0D6A6B0DE2CE}" type="pres">
      <dgm:prSet presAssocID="{0A90DBAC-7839-44EA-A30A-32E53CC303DA}" presName="hierRoot2" presStyleCnt="0">
        <dgm:presLayoutVars>
          <dgm:hierBranch val="init"/>
        </dgm:presLayoutVars>
      </dgm:prSet>
      <dgm:spPr/>
    </dgm:pt>
    <dgm:pt modelId="{88D45500-CCD0-4D53-89FB-19BB7D3ACBD3}" type="pres">
      <dgm:prSet presAssocID="{0A90DBAC-7839-44EA-A30A-32E53CC303DA}" presName="rootComposite" presStyleCnt="0"/>
      <dgm:spPr/>
    </dgm:pt>
    <dgm:pt modelId="{28416397-2B06-4133-9EA2-908F38A6A3AB}" type="pres">
      <dgm:prSet presAssocID="{0A90DBAC-7839-44EA-A30A-32E53CC303DA}" presName="rootText" presStyleLbl="node3" presStyleIdx="2" presStyleCnt="16" custScaleX="107677" custScaleY="320757" custLinFactNeighborX="-10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132FDA1-C6A6-4562-A6D0-70A57244A1F4}" type="pres">
      <dgm:prSet presAssocID="{0A90DBAC-7839-44EA-A30A-32E53CC303DA}" presName="rootConnector" presStyleLbl="node3" presStyleIdx="2" presStyleCnt="16"/>
      <dgm:spPr/>
      <dgm:t>
        <a:bodyPr/>
        <a:lstStyle/>
        <a:p>
          <a:endParaRPr lang="nb-NO"/>
        </a:p>
      </dgm:t>
    </dgm:pt>
    <dgm:pt modelId="{771ED5DF-F6B6-4362-9BBD-FB468CA296CE}" type="pres">
      <dgm:prSet presAssocID="{0A90DBAC-7839-44EA-A30A-32E53CC303DA}" presName="hierChild4" presStyleCnt="0"/>
      <dgm:spPr/>
    </dgm:pt>
    <dgm:pt modelId="{1166D212-57C9-429C-9B4B-A594FAF52DD4}" type="pres">
      <dgm:prSet presAssocID="{0A90DBAC-7839-44EA-A30A-32E53CC303DA}" presName="hierChild5" presStyleCnt="0"/>
      <dgm:spPr/>
    </dgm:pt>
    <dgm:pt modelId="{39DE7813-B94D-43B6-B00E-1C9F8A39DC84}" type="pres">
      <dgm:prSet presAssocID="{46A256D3-062D-4D0D-B3FB-CDBD5EE85C8A}" presName="hierChild5" presStyleCnt="0"/>
      <dgm:spPr/>
    </dgm:pt>
    <dgm:pt modelId="{B7B3780A-75A2-4CBC-A3E4-40C1ED588831}" type="pres">
      <dgm:prSet presAssocID="{B5ABCF98-5D92-4AB5-9A6F-B363F201B896}" presName="Name37" presStyleLbl="parChTrans1D2" presStyleIdx="1" presStyleCnt="5" custSzY="354491"/>
      <dgm:spPr/>
      <dgm:t>
        <a:bodyPr/>
        <a:lstStyle/>
        <a:p>
          <a:endParaRPr lang="nb-NO"/>
        </a:p>
      </dgm:t>
    </dgm:pt>
    <dgm:pt modelId="{A9C6E569-7E4B-4308-8812-793A8A4E2B73}" type="pres">
      <dgm:prSet presAssocID="{94252490-7CB2-44EB-9E1F-7260BC4D7F54}" presName="hierRoot2" presStyleCnt="0">
        <dgm:presLayoutVars>
          <dgm:hierBranch/>
        </dgm:presLayoutVars>
      </dgm:prSet>
      <dgm:spPr/>
    </dgm:pt>
    <dgm:pt modelId="{8A825369-AC0E-4FF1-B150-D1012309F359}" type="pres">
      <dgm:prSet presAssocID="{94252490-7CB2-44EB-9E1F-7260BC4D7F54}" presName="rootComposite" presStyleCnt="0"/>
      <dgm:spPr/>
    </dgm:pt>
    <dgm:pt modelId="{AA18D73B-3D47-4806-9064-29BAF85B3EC8}" type="pres">
      <dgm:prSet presAssocID="{94252490-7CB2-44EB-9E1F-7260BC4D7F54}" presName="rootText" presStyleLbl="node2" presStyleIdx="1" presStyleCnt="5" custScaleX="207467" custScaleY="27456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397ADF4-FE46-4848-863B-FA7FD34110B8}" type="pres">
      <dgm:prSet presAssocID="{94252490-7CB2-44EB-9E1F-7260BC4D7F54}" presName="rootConnector" presStyleLbl="node2" presStyleIdx="1" presStyleCnt="5"/>
      <dgm:spPr/>
      <dgm:t>
        <a:bodyPr/>
        <a:lstStyle/>
        <a:p>
          <a:endParaRPr lang="nb-NO"/>
        </a:p>
      </dgm:t>
    </dgm:pt>
    <dgm:pt modelId="{BA19EADC-E4E3-4167-8908-1E15DE761109}" type="pres">
      <dgm:prSet presAssocID="{94252490-7CB2-44EB-9E1F-7260BC4D7F54}" presName="hierChild4" presStyleCnt="0"/>
      <dgm:spPr/>
    </dgm:pt>
    <dgm:pt modelId="{7590E822-CB3F-47DE-93A0-1D53E070BF8A}" type="pres">
      <dgm:prSet presAssocID="{ADB69102-B187-4D6E-97BC-06D3813BEB10}" presName="Name35" presStyleLbl="parChTrans1D3" presStyleIdx="3" presStyleCnt="16" custSzY="354491"/>
      <dgm:spPr/>
      <dgm:t>
        <a:bodyPr/>
        <a:lstStyle/>
        <a:p>
          <a:endParaRPr lang="nb-NO"/>
        </a:p>
      </dgm:t>
    </dgm:pt>
    <dgm:pt modelId="{00A542B1-AFAF-470F-9BF9-823C3C9C2559}" type="pres">
      <dgm:prSet presAssocID="{5A79744D-C0B2-4303-92E5-72021A883E35}" presName="hierRoot2" presStyleCnt="0">
        <dgm:presLayoutVars>
          <dgm:hierBranch val="init"/>
        </dgm:presLayoutVars>
      </dgm:prSet>
      <dgm:spPr/>
    </dgm:pt>
    <dgm:pt modelId="{12144939-6544-45C2-80DE-931994CFC0E6}" type="pres">
      <dgm:prSet presAssocID="{5A79744D-C0B2-4303-92E5-72021A883E35}" presName="rootComposite" presStyleCnt="0"/>
      <dgm:spPr/>
    </dgm:pt>
    <dgm:pt modelId="{CA8F6D0D-2895-4D81-A120-D42B5C97B7CB}" type="pres">
      <dgm:prSet presAssocID="{5A79744D-C0B2-4303-92E5-72021A883E35}" presName="rootText" presStyleLbl="node3" presStyleIdx="3" presStyleCnt="16" custScaleX="107677" custScaleY="320757" custLinFactNeighborX="-10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79FC1EC-1BD3-4BD0-93C5-1CAAFD593960}" type="pres">
      <dgm:prSet presAssocID="{5A79744D-C0B2-4303-92E5-72021A883E35}" presName="rootConnector" presStyleLbl="node3" presStyleIdx="3" presStyleCnt="16"/>
      <dgm:spPr/>
      <dgm:t>
        <a:bodyPr/>
        <a:lstStyle/>
        <a:p>
          <a:endParaRPr lang="nb-NO"/>
        </a:p>
      </dgm:t>
    </dgm:pt>
    <dgm:pt modelId="{50A511E9-C14B-4EDD-954C-6927B7B6C381}" type="pres">
      <dgm:prSet presAssocID="{5A79744D-C0B2-4303-92E5-72021A883E35}" presName="hierChild4" presStyleCnt="0"/>
      <dgm:spPr/>
    </dgm:pt>
    <dgm:pt modelId="{EE03CAF8-E49F-4160-8BE5-4E0B1CB9FCA9}" type="pres">
      <dgm:prSet presAssocID="{5A79744D-C0B2-4303-92E5-72021A883E35}" presName="hierChild5" presStyleCnt="0"/>
      <dgm:spPr/>
    </dgm:pt>
    <dgm:pt modelId="{EDD232C7-FFED-4530-85A1-E27F84EC2011}" type="pres">
      <dgm:prSet presAssocID="{9228F81C-D8FE-4FFF-B412-2388AD38CA59}" presName="Name35" presStyleLbl="parChTrans1D3" presStyleIdx="4" presStyleCnt="16" custSzY="354491"/>
      <dgm:spPr/>
      <dgm:t>
        <a:bodyPr/>
        <a:lstStyle/>
        <a:p>
          <a:endParaRPr lang="nb-NO"/>
        </a:p>
      </dgm:t>
    </dgm:pt>
    <dgm:pt modelId="{9E91779D-C65B-4C99-ABAF-D4E0987BE9D0}" type="pres">
      <dgm:prSet presAssocID="{3B279C12-8D4C-49D9-8E22-A3CD3EBB810C}" presName="hierRoot2" presStyleCnt="0">
        <dgm:presLayoutVars>
          <dgm:hierBranch val="init"/>
        </dgm:presLayoutVars>
      </dgm:prSet>
      <dgm:spPr/>
    </dgm:pt>
    <dgm:pt modelId="{CB1BC577-1297-410B-9EC7-0F68496EC432}" type="pres">
      <dgm:prSet presAssocID="{3B279C12-8D4C-49D9-8E22-A3CD3EBB810C}" presName="rootComposite" presStyleCnt="0"/>
      <dgm:spPr/>
    </dgm:pt>
    <dgm:pt modelId="{78AA3980-F3D6-4209-A778-D3CC6A373FC5}" type="pres">
      <dgm:prSet presAssocID="{3B279C12-8D4C-49D9-8E22-A3CD3EBB810C}" presName="rootText" presStyleLbl="node3" presStyleIdx="4" presStyleCnt="16" custScaleX="123715" custScaleY="320757" custLinFactNeighborX="-10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90B2138B-20A8-4D0D-89DC-0F0D45189685}" type="pres">
      <dgm:prSet presAssocID="{3B279C12-8D4C-49D9-8E22-A3CD3EBB810C}" presName="rootConnector" presStyleLbl="node3" presStyleIdx="4" presStyleCnt="16"/>
      <dgm:spPr/>
      <dgm:t>
        <a:bodyPr/>
        <a:lstStyle/>
        <a:p>
          <a:endParaRPr lang="nb-NO"/>
        </a:p>
      </dgm:t>
    </dgm:pt>
    <dgm:pt modelId="{58956C40-C5ED-409F-9961-53C1551E71DC}" type="pres">
      <dgm:prSet presAssocID="{3B279C12-8D4C-49D9-8E22-A3CD3EBB810C}" presName="hierChild4" presStyleCnt="0"/>
      <dgm:spPr/>
    </dgm:pt>
    <dgm:pt modelId="{F1A1EA87-3B15-411A-99F4-8B1FE1A4E658}" type="pres">
      <dgm:prSet presAssocID="{3B279C12-8D4C-49D9-8E22-A3CD3EBB810C}" presName="hierChild5" presStyleCnt="0"/>
      <dgm:spPr/>
    </dgm:pt>
    <dgm:pt modelId="{D3462E6A-1187-4677-8638-1880596FF097}" type="pres">
      <dgm:prSet presAssocID="{94252490-7CB2-44EB-9E1F-7260BC4D7F54}" presName="hierChild5" presStyleCnt="0"/>
      <dgm:spPr/>
    </dgm:pt>
    <dgm:pt modelId="{22FD06DA-B41E-47FC-B7B6-FA2DE7D58283}" type="pres">
      <dgm:prSet presAssocID="{0407BBB6-510A-48A0-AC20-0E69EAB68765}" presName="Name37" presStyleLbl="parChTrans1D2" presStyleIdx="2" presStyleCnt="5" custSzY="354491"/>
      <dgm:spPr/>
      <dgm:t>
        <a:bodyPr/>
        <a:lstStyle/>
        <a:p>
          <a:endParaRPr lang="nb-NO"/>
        </a:p>
      </dgm:t>
    </dgm:pt>
    <dgm:pt modelId="{2047C971-B672-45BA-869F-AA5409E4F42C}" type="pres">
      <dgm:prSet presAssocID="{E7B9F4C9-499C-4541-A55F-9AEF5A9771C7}" presName="hierRoot2" presStyleCnt="0">
        <dgm:presLayoutVars>
          <dgm:hierBranch/>
        </dgm:presLayoutVars>
      </dgm:prSet>
      <dgm:spPr/>
    </dgm:pt>
    <dgm:pt modelId="{6F7332D3-78D2-463C-9ED6-D01D5586DB66}" type="pres">
      <dgm:prSet presAssocID="{E7B9F4C9-499C-4541-A55F-9AEF5A9771C7}" presName="rootComposite" presStyleCnt="0"/>
      <dgm:spPr/>
    </dgm:pt>
    <dgm:pt modelId="{5F562EF6-6DBB-490A-A23E-0920EFBD508E}" type="pres">
      <dgm:prSet presAssocID="{E7B9F4C9-499C-4541-A55F-9AEF5A9771C7}" presName="rootText" presStyleLbl="node2" presStyleIdx="2" presStyleCnt="5" custScaleX="207467" custScaleY="27456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D2CDE7C-DB0B-45C7-B6CD-5EFDE7514B0D}" type="pres">
      <dgm:prSet presAssocID="{E7B9F4C9-499C-4541-A55F-9AEF5A9771C7}" presName="rootConnector" presStyleLbl="node2" presStyleIdx="2" presStyleCnt="5"/>
      <dgm:spPr/>
      <dgm:t>
        <a:bodyPr/>
        <a:lstStyle/>
        <a:p>
          <a:endParaRPr lang="nb-NO"/>
        </a:p>
      </dgm:t>
    </dgm:pt>
    <dgm:pt modelId="{ED4CCEA8-27CE-4D89-9769-1B26DC24EF08}" type="pres">
      <dgm:prSet presAssocID="{E7B9F4C9-499C-4541-A55F-9AEF5A9771C7}" presName="hierChild4" presStyleCnt="0"/>
      <dgm:spPr/>
    </dgm:pt>
    <dgm:pt modelId="{A9EB59A3-4FCA-4C24-BEF0-D59A4E7C1F23}" type="pres">
      <dgm:prSet presAssocID="{BDFF2170-2379-4308-BEBA-BAB0B8DBF7D7}" presName="Name35" presStyleLbl="parChTrans1D3" presStyleIdx="5" presStyleCnt="16" custSzY="354491"/>
      <dgm:spPr/>
      <dgm:t>
        <a:bodyPr/>
        <a:lstStyle/>
        <a:p>
          <a:endParaRPr lang="nb-NO"/>
        </a:p>
      </dgm:t>
    </dgm:pt>
    <dgm:pt modelId="{5C3AED81-5290-42E5-91AD-68C6C80CB4DC}" type="pres">
      <dgm:prSet presAssocID="{B68E3693-8426-4F46-8CD1-C5ADA1508D42}" presName="hierRoot2" presStyleCnt="0">
        <dgm:presLayoutVars>
          <dgm:hierBranch val="init"/>
        </dgm:presLayoutVars>
      </dgm:prSet>
      <dgm:spPr/>
    </dgm:pt>
    <dgm:pt modelId="{39433E1A-F4C2-49A7-AAE5-E86853FEABC1}" type="pres">
      <dgm:prSet presAssocID="{B68E3693-8426-4F46-8CD1-C5ADA1508D42}" presName="rootComposite" presStyleCnt="0"/>
      <dgm:spPr/>
    </dgm:pt>
    <dgm:pt modelId="{C8BC51A5-1E6D-4328-B14A-6A1F97C8E8A9}" type="pres">
      <dgm:prSet presAssocID="{B68E3693-8426-4F46-8CD1-C5ADA1508D42}" presName="rootText" presStyleLbl="node3" presStyleIdx="5" presStyleCnt="16" custScaleX="137417" custScaleY="320757" custLinFactNeighborX="-10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A0F90F7D-2D86-498C-A069-C4F6A4E8EDC8}" type="pres">
      <dgm:prSet presAssocID="{B68E3693-8426-4F46-8CD1-C5ADA1508D42}" presName="rootConnector" presStyleLbl="node3" presStyleIdx="5" presStyleCnt="16"/>
      <dgm:spPr/>
      <dgm:t>
        <a:bodyPr/>
        <a:lstStyle/>
        <a:p>
          <a:endParaRPr lang="nb-NO"/>
        </a:p>
      </dgm:t>
    </dgm:pt>
    <dgm:pt modelId="{7C0DCD17-85EC-4223-9C94-4D599770DC76}" type="pres">
      <dgm:prSet presAssocID="{B68E3693-8426-4F46-8CD1-C5ADA1508D42}" presName="hierChild4" presStyleCnt="0"/>
      <dgm:spPr/>
    </dgm:pt>
    <dgm:pt modelId="{213C95B4-1888-432B-BD12-1D2695B87972}" type="pres">
      <dgm:prSet presAssocID="{B68E3693-8426-4F46-8CD1-C5ADA1508D42}" presName="hierChild5" presStyleCnt="0"/>
      <dgm:spPr/>
    </dgm:pt>
    <dgm:pt modelId="{0AD94DBC-3A98-4BA6-88F7-7BF73B3C003E}" type="pres">
      <dgm:prSet presAssocID="{D25B329B-32FC-43F0-9999-298C0E885ABA}" presName="Name35" presStyleLbl="parChTrans1D3" presStyleIdx="6" presStyleCnt="16" custSzY="354491"/>
      <dgm:spPr/>
      <dgm:t>
        <a:bodyPr/>
        <a:lstStyle/>
        <a:p>
          <a:endParaRPr lang="nb-NO"/>
        </a:p>
      </dgm:t>
    </dgm:pt>
    <dgm:pt modelId="{06D5BCDB-E080-4767-B5DD-E6085D88FB22}" type="pres">
      <dgm:prSet presAssocID="{5784252D-F147-44F5-9E9F-FA92C445A3B1}" presName="hierRoot2" presStyleCnt="0">
        <dgm:presLayoutVars>
          <dgm:hierBranch val="init"/>
        </dgm:presLayoutVars>
      </dgm:prSet>
      <dgm:spPr/>
    </dgm:pt>
    <dgm:pt modelId="{33C9F0C7-8715-47CE-BCCF-C0470CC7F0F1}" type="pres">
      <dgm:prSet presAssocID="{5784252D-F147-44F5-9E9F-FA92C445A3B1}" presName="rootComposite" presStyleCnt="0"/>
      <dgm:spPr/>
    </dgm:pt>
    <dgm:pt modelId="{48238121-CBEB-4157-B0F2-E5E1210BBA27}" type="pres">
      <dgm:prSet presAssocID="{5784252D-F147-44F5-9E9F-FA92C445A3B1}" presName="rootText" presStyleLbl="node3" presStyleIdx="6" presStyleCnt="16" custScaleX="107677" custScaleY="320757" custLinFactNeighborX="-10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98C3EA5-6D7B-4F29-A1B7-8AF9FDC8E235}" type="pres">
      <dgm:prSet presAssocID="{5784252D-F147-44F5-9E9F-FA92C445A3B1}" presName="rootConnector" presStyleLbl="node3" presStyleIdx="6" presStyleCnt="16"/>
      <dgm:spPr/>
      <dgm:t>
        <a:bodyPr/>
        <a:lstStyle/>
        <a:p>
          <a:endParaRPr lang="nb-NO"/>
        </a:p>
      </dgm:t>
    </dgm:pt>
    <dgm:pt modelId="{3493A694-8E37-42C9-8BCC-D4C4848179CB}" type="pres">
      <dgm:prSet presAssocID="{5784252D-F147-44F5-9E9F-FA92C445A3B1}" presName="hierChild4" presStyleCnt="0"/>
      <dgm:spPr/>
    </dgm:pt>
    <dgm:pt modelId="{7544CF97-7D38-4131-BF71-3B68A5BC55F0}" type="pres">
      <dgm:prSet presAssocID="{5784252D-F147-44F5-9E9F-FA92C445A3B1}" presName="hierChild5" presStyleCnt="0"/>
      <dgm:spPr/>
    </dgm:pt>
    <dgm:pt modelId="{9045CAA9-0BC8-4AD9-9DEF-AAFF79717032}" type="pres">
      <dgm:prSet presAssocID="{BFABC887-9D9C-4AD3-AA38-04ACCB61B07B}" presName="Name35" presStyleLbl="parChTrans1D3" presStyleIdx="7" presStyleCnt="16" custSzY="354491"/>
      <dgm:spPr/>
      <dgm:t>
        <a:bodyPr/>
        <a:lstStyle/>
        <a:p>
          <a:endParaRPr lang="nb-NO"/>
        </a:p>
      </dgm:t>
    </dgm:pt>
    <dgm:pt modelId="{76E5D89B-EE19-489B-A2E2-53829AA08432}" type="pres">
      <dgm:prSet presAssocID="{C718F3DA-845B-43F5-AD4F-8121647A28AD}" presName="hierRoot2" presStyleCnt="0">
        <dgm:presLayoutVars>
          <dgm:hierBranch val="init"/>
        </dgm:presLayoutVars>
      </dgm:prSet>
      <dgm:spPr/>
    </dgm:pt>
    <dgm:pt modelId="{D4E1C07F-E9B1-4B84-9948-E61B6E41F043}" type="pres">
      <dgm:prSet presAssocID="{C718F3DA-845B-43F5-AD4F-8121647A28AD}" presName="rootComposite" presStyleCnt="0"/>
      <dgm:spPr/>
    </dgm:pt>
    <dgm:pt modelId="{A41FF802-59A7-4241-ADE0-E524FC4C9CAC}" type="pres">
      <dgm:prSet presAssocID="{C718F3DA-845B-43F5-AD4F-8121647A28AD}" presName="rootText" presStyleLbl="node3" presStyleIdx="7" presStyleCnt="16" custScaleX="107677" custScaleY="320757" custLinFactNeighborX="-10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67EFFF7-AAC3-4C9B-9020-6411D3C3832B}" type="pres">
      <dgm:prSet presAssocID="{C718F3DA-845B-43F5-AD4F-8121647A28AD}" presName="rootConnector" presStyleLbl="node3" presStyleIdx="7" presStyleCnt="16"/>
      <dgm:spPr/>
      <dgm:t>
        <a:bodyPr/>
        <a:lstStyle/>
        <a:p>
          <a:endParaRPr lang="nb-NO"/>
        </a:p>
      </dgm:t>
    </dgm:pt>
    <dgm:pt modelId="{9105B984-C1F3-494E-9B6C-FCF47C4297C4}" type="pres">
      <dgm:prSet presAssocID="{C718F3DA-845B-43F5-AD4F-8121647A28AD}" presName="hierChild4" presStyleCnt="0"/>
      <dgm:spPr/>
    </dgm:pt>
    <dgm:pt modelId="{E5326198-E7B0-44DD-9F8C-E2DDB6D68EB9}" type="pres">
      <dgm:prSet presAssocID="{C718F3DA-845B-43F5-AD4F-8121647A28AD}" presName="hierChild5" presStyleCnt="0"/>
      <dgm:spPr/>
    </dgm:pt>
    <dgm:pt modelId="{46B9CBB9-E9EF-408A-A1CD-B2F97B962EE1}" type="pres">
      <dgm:prSet presAssocID="{E7B9F4C9-499C-4541-A55F-9AEF5A9771C7}" presName="hierChild5" presStyleCnt="0"/>
      <dgm:spPr/>
    </dgm:pt>
    <dgm:pt modelId="{AA13015F-4A44-49BF-9612-2C6B8A85356E}" type="pres">
      <dgm:prSet presAssocID="{3A02C2FF-777A-49FE-97D3-197B9F395C45}" presName="Name37" presStyleLbl="parChTrans1D2" presStyleIdx="3" presStyleCnt="5" custSzY="354491"/>
      <dgm:spPr/>
      <dgm:t>
        <a:bodyPr/>
        <a:lstStyle/>
        <a:p>
          <a:endParaRPr lang="nb-NO"/>
        </a:p>
      </dgm:t>
    </dgm:pt>
    <dgm:pt modelId="{BF3A8817-5FC4-4BD9-A3DC-C498C38F58CD}" type="pres">
      <dgm:prSet presAssocID="{5ABA36CC-8E71-47CC-B14A-6FA12FF390B8}" presName="hierRoot2" presStyleCnt="0">
        <dgm:presLayoutVars>
          <dgm:hierBranch val="init"/>
        </dgm:presLayoutVars>
      </dgm:prSet>
      <dgm:spPr/>
    </dgm:pt>
    <dgm:pt modelId="{A0C42C62-F430-4266-B308-5D1D2FC89126}" type="pres">
      <dgm:prSet presAssocID="{5ABA36CC-8E71-47CC-B14A-6FA12FF390B8}" presName="rootComposite" presStyleCnt="0"/>
      <dgm:spPr/>
    </dgm:pt>
    <dgm:pt modelId="{EF3AEEF7-620E-4D7D-AE53-FD66B9CD6434}" type="pres">
      <dgm:prSet presAssocID="{5ABA36CC-8E71-47CC-B14A-6FA12FF390B8}" presName="rootText" presStyleLbl="node2" presStyleIdx="3" presStyleCnt="5" custScaleX="207467" custScaleY="27456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C7F9EA5-DAA5-4FC4-A303-70A9A8F2CF17}" type="pres">
      <dgm:prSet presAssocID="{5ABA36CC-8E71-47CC-B14A-6FA12FF390B8}" presName="rootConnector" presStyleLbl="node2" presStyleIdx="3" presStyleCnt="5"/>
      <dgm:spPr/>
      <dgm:t>
        <a:bodyPr/>
        <a:lstStyle/>
        <a:p>
          <a:endParaRPr lang="nb-NO"/>
        </a:p>
      </dgm:t>
    </dgm:pt>
    <dgm:pt modelId="{BA31624F-CB0C-494F-8770-CD28E858FDA8}" type="pres">
      <dgm:prSet presAssocID="{5ABA36CC-8E71-47CC-B14A-6FA12FF390B8}" presName="hierChild4" presStyleCnt="0"/>
      <dgm:spPr/>
    </dgm:pt>
    <dgm:pt modelId="{45A55285-6770-4A92-B513-45F5F4047E45}" type="pres">
      <dgm:prSet presAssocID="{E7B40C29-1765-44CB-B049-51C09311C40B}" presName="Name37" presStyleLbl="parChTrans1D3" presStyleIdx="8" presStyleCnt="16" custSzY="354491"/>
      <dgm:spPr/>
      <dgm:t>
        <a:bodyPr/>
        <a:lstStyle/>
        <a:p>
          <a:endParaRPr lang="nb-NO"/>
        </a:p>
      </dgm:t>
    </dgm:pt>
    <dgm:pt modelId="{697B003B-7C6D-434A-98B1-2BB2B458CA33}" type="pres">
      <dgm:prSet presAssocID="{75E815A6-2BAC-4BAE-9037-7C5315CD80DB}" presName="hierRoot2" presStyleCnt="0">
        <dgm:presLayoutVars>
          <dgm:hierBranch val="init"/>
        </dgm:presLayoutVars>
      </dgm:prSet>
      <dgm:spPr/>
    </dgm:pt>
    <dgm:pt modelId="{8ADCB03C-DFA5-4A44-8ECF-1F04BF43EE64}" type="pres">
      <dgm:prSet presAssocID="{75E815A6-2BAC-4BAE-9037-7C5315CD80DB}" presName="rootComposite" presStyleCnt="0"/>
      <dgm:spPr/>
    </dgm:pt>
    <dgm:pt modelId="{00DDFCF8-5440-4ED8-A32B-DB0144AF8DF4}" type="pres">
      <dgm:prSet presAssocID="{75E815A6-2BAC-4BAE-9037-7C5315CD80DB}" presName="rootText" presStyleLbl="node3" presStyleIdx="8" presStyleCnt="16" custScaleX="107677" custScaleY="320757" custLinFactNeighborX="-10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84D57DE-1EAE-4E8F-B499-2D8EFB795F2C}" type="pres">
      <dgm:prSet presAssocID="{75E815A6-2BAC-4BAE-9037-7C5315CD80DB}" presName="rootConnector" presStyleLbl="node3" presStyleIdx="8" presStyleCnt="16"/>
      <dgm:spPr/>
      <dgm:t>
        <a:bodyPr/>
        <a:lstStyle/>
        <a:p>
          <a:endParaRPr lang="nb-NO"/>
        </a:p>
      </dgm:t>
    </dgm:pt>
    <dgm:pt modelId="{696B6C64-BC62-4172-8689-612C3B62148B}" type="pres">
      <dgm:prSet presAssocID="{75E815A6-2BAC-4BAE-9037-7C5315CD80DB}" presName="hierChild4" presStyleCnt="0"/>
      <dgm:spPr/>
    </dgm:pt>
    <dgm:pt modelId="{CB1C67F2-1D41-4F45-A871-43E913468CBF}" type="pres">
      <dgm:prSet presAssocID="{A1BBABE8-E997-4607-A2BF-75AEFEB669FE}" presName="Name37" presStyleLbl="parChTrans1D4" presStyleIdx="4" presStyleCnt="7" custSzY="534672"/>
      <dgm:spPr/>
      <dgm:t>
        <a:bodyPr/>
        <a:lstStyle/>
        <a:p>
          <a:endParaRPr lang="nb-NO"/>
        </a:p>
      </dgm:t>
    </dgm:pt>
    <dgm:pt modelId="{105EE1FD-583B-4095-ACB9-04216C31091B}" type="pres">
      <dgm:prSet presAssocID="{99F53DFD-DE94-480A-99A1-D00956810DEE}" presName="hierRoot2" presStyleCnt="0">
        <dgm:presLayoutVars>
          <dgm:hierBranch val="init"/>
        </dgm:presLayoutVars>
      </dgm:prSet>
      <dgm:spPr/>
    </dgm:pt>
    <dgm:pt modelId="{CDB72924-628B-46DE-ACE0-1C1D759C3D73}" type="pres">
      <dgm:prSet presAssocID="{99F53DFD-DE94-480A-99A1-D00956810DEE}" presName="rootComposite" presStyleCnt="0"/>
      <dgm:spPr/>
    </dgm:pt>
    <dgm:pt modelId="{05947512-7A7D-4AF4-89DB-DAFAB8ED468F}" type="pres">
      <dgm:prSet presAssocID="{99F53DFD-DE94-480A-99A1-D00956810DEE}" presName="rootText" presStyleLbl="node4" presStyleIdx="4" presStyleCnt="7" custScaleX="184071" custScaleY="13535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77DEE6C-3F80-4562-A5F8-46B48423D68B}" type="pres">
      <dgm:prSet presAssocID="{99F53DFD-DE94-480A-99A1-D00956810DEE}" presName="rootConnector" presStyleLbl="node4" presStyleIdx="4" presStyleCnt="7"/>
      <dgm:spPr/>
      <dgm:t>
        <a:bodyPr/>
        <a:lstStyle/>
        <a:p>
          <a:endParaRPr lang="nb-NO"/>
        </a:p>
      </dgm:t>
    </dgm:pt>
    <dgm:pt modelId="{2300C653-3B5D-4E40-B21D-0F248C2FBCD6}" type="pres">
      <dgm:prSet presAssocID="{99F53DFD-DE94-480A-99A1-D00956810DEE}" presName="hierChild4" presStyleCnt="0"/>
      <dgm:spPr/>
    </dgm:pt>
    <dgm:pt modelId="{9941C1CB-CC57-4F24-B6FF-8A8296F9CE18}" type="pres">
      <dgm:prSet presAssocID="{99F53DFD-DE94-480A-99A1-D00956810DEE}" presName="hierChild5" presStyleCnt="0"/>
      <dgm:spPr/>
    </dgm:pt>
    <dgm:pt modelId="{66B08652-6115-4DD8-B726-C049C6D8351D}" type="pres">
      <dgm:prSet presAssocID="{79D0F6C8-489B-43CE-BA76-D9EC5BBE1570}" presName="Name37" presStyleLbl="parChTrans1D4" presStyleIdx="5" presStyleCnt="7" custSzY="1478732"/>
      <dgm:spPr/>
      <dgm:t>
        <a:bodyPr/>
        <a:lstStyle/>
        <a:p>
          <a:endParaRPr lang="nb-NO"/>
        </a:p>
      </dgm:t>
    </dgm:pt>
    <dgm:pt modelId="{3E3789A8-533A-4536-AEC5-952897F935C9}" type="pres">
      <dgm:prSet presAssocID="{9B46BEED-8932-4877-A557-A6B3124FBED9}" presName="hierRoot2" presStyleCnt="0">
        <dgm:presLayoutVars>
          <dgm:hierBranch val="init"/>
        </dgm:presLayoutVars>
      </dgm:prSet>
      <dgm:spPr/>
    </dgm:pt>
    <dgm:pt modelId="{F2EA5F7E-1BDD-44E7-B7BE-28CD7D01FB52}" type="pres">
      <dgm:prSet presAssocID="{9B46BEED-8932-4877-A557-A6B3124FBED9}" presName="rootComposite" presStyleCnt="0"/>
      <dgm:spPr/>
    </dgm:pt>
    <dgm:pt modelId="{02464532-C904-464B-BB93-1866E0CF0F1C}" type="pres">
      <dgm:prSet presAssocID="{9B46BEED-8932-4877-A557-A6B3124FBED9}" presName="rootText" presStyleLbl="node4" presStyleIdx="5" presStyleCnt="7" custScaleX="184071" custScaleY="13535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956317C0-FF69-44E8-931B-E516812CEFC2}" type="pres">
      <dgm:prSet presAssocID="{9B46BEED-8932-4877-A557-A6B3124FBED9}" presName="rootConnector" presStyleLbl="node4" presStyleIdx="5" presStyleCnt="7"/>
      <dgm:spPr/>
      <dgm:t>
        <a:bodyPr/>
        <a:lstStyle/>
        <a:p>
          <a:endParaRPr lang="nb-NO"/>
        </a:p>
      </dgm:t>
    </dgm:pt>
    <dgm:pt modelId="{F19F600C-CD00-4A77-A7AE-73D2AA52AAB6}" type="pres">
      <dgm:prSet presAssocID="{9B46BEED-8932-4877-A557-A6B3124FBED9}" presName="hierChild4" presStyleCnt="0"/>
      <dgm:spPr/>
    </dgm:pt>
    <dgm:pt modelId="{26CC48C4-A1A5-4DE9-8BC2-AE587481E29C}" type="pres">
      <dgm:prSet presAssocID="{9B46BEED-8932-4877-A557-A6B3124FBED9}" presName="hierChild5" presStyleCnt="0"/>
      <dgm:spPr/>
    </dgm:pt>
    <dgm:pt modelId="{D7523B72-BDD9-47EF-A310-B6E387438227}" type="pres">
      <dgm:prSet presAssocID="{B8562B5B-69F4-4E8E-9BEB-EF56CEEBBBCD}" presName="Name37" presStyleLbl="parChTrans1D4" presStyleIdx="6" presStyleCnt="7" custSzY="2422792"/>
      <dgm:spPr/>
      <dgm:t>
        <a:bodyPr/>
        <a:lstStyle/>
        <a:p>
          <a:endParaRPr lang="nb-NO"/>
        </a:p>
      </dgm:t>
    </dgm:pt>
    <dgm:pt modelId="{F398A1E6-9D06-4A55-B240-D4EE1D84DA49}" type="pres">
      <dgm:prSet presAssocID="{F363A788-83A1-493F-B382-F407C1E3B756}" presName="hierRoot2" presStyleCnt="0">
        <dgm:presLayoutVars>
          <dgm:hierBranch val="init"/>
        </dgm:presLayoutVars>
      </dgm:prSet>
      <dgm:spPr/>
    </dgm:pt>
    <dgm:pt modelId="{EA4694E5-1B14-417E-9C86-5CA426372A21}" type="pres">
      <dgm:prSet presAssocID="{F363A788-83A1-493F-B382-F407C1E3B756}" presName="rootComposite" presStyleCnt="0"/>
      <dgm:spPr/>
    </dgm:pt>
    <dgm:pt modelId="{2F5F76EB-7812-495C-B2E5-719D7720A564}" type="pres">
      <dgm:prSet presAssocID="{F363A788-83A1-493F-B382-F407C1E3B756}" presName="rootText" presStyleLbl="node4" presStyleIdx="6" presStyleCnt="7" custScaleX="184071" custScaleY="13535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A071A8DF-DA66-49E1-A4E0-61201477CFC9}" type="pres">
      <dgm:prSet presAssocID="{F363A788-83A1-493F-B382-F407C1E3B756}" presName="rootConnector" presStyleLbl="node4" presStyleIdx="6" presStyleCnt="7"/>
      <dgm:spPr/>
      <dgm:t>
        <a:bodyPr/>
        <a:lstStyle/>
        <a:p>
          <a:endParaRPr lang="nb-NO"/>
        </a:p>
      </dgm:t>
    </dgm:pt>
    <dgm:pt modelId="{B5D22672-A0A1-40E1-9FCF-829689D5A5BC}" type="pres">
      <dgm:prSet presAssocID="{F363A788-83A1-493F-B382-F407C1E3B756}" presName="hierChild4" presStyleCnt="0"/>
      <dgm:spPr/>
    </dgm:pt>
    <dgm:pt modelId="{5749562D-CBB5-4191-AD97-41401D17708A}" type="pres">
      <dgm:prSet presAssocID="{F363A788-83A1-493F-B382-F407C1E3B756}" presName="hierChild5" presStyleCnt="0"/>
      <dgm:spPr/>
    </dgm:pt>
    <dgm:pt modelId="{07734930-2FD5-4760-AFCC-71CF7D723E8D}" type="pres">
      <dgm:prSet presAssocID="{75E815A6-2BAC-4BAE-9037-7C5315CD80DB}" presName="hierChild5" presStyleCnt="0"/>
      <dgm:spPr/>
    </dgm:pt>
    <dgm:pt modelId="{B9B0A372-B722-438D-BE0C-1D0C514139D1}" type="pres">
      <dgm:prSet presAssocID="{59510453-E249-4A89-894F-9E8C04AAFE34}" presName="Name37" presStyleLbl="parChTrans1D3" presStyleIdx="9" presStyleCnt="16" custSzY="354491"/>
      <dgm:spPr/>
      <dgm:t>
        <a:bodyPr/>
        <a:lstStyle/>
        <a:p>
          <a:endParaRPr lang="nb-NO"/>
        </a:p>
      </dgm:t>
    </dgm:pt>
    <dgm:pt modelId="{302B2916-B388-4CDD-9926-B6D9A08FC766}" type="pres">
      <dgm:prSet presAssocID="{4CB38785-FD5B-4F1A-A561-8F04176BB593}" presName="hierRoot2" presStyleCnt="0">
        <dgm:presLayoutVars>
          <dgm:hierBranch val="init"/>
        </dgm:presLayoutVars>
      </dgm:prSet>
      <dgm:spPr/>
    </dgm:pt>
    <dgm:pt modelId="{1A35762E-CE60-45BA-8A76-73C6A42102C2}" type="pres">
      <dgm:prSet presAssocID="{4CB38785-FD5B-4F1A-A561-8F04176BB593}" presName="rootComposite" presStyleCnt="0"/>
      <dgm:spPr/>
    </dgm:pt>
    <dgm:pt modelId="{E206E659-B9BA-428C-8E5D-28B0FD2F08AE}" type="pres">
      <dgm:prSet presAssocID="{4CB38785-FD5B-4F1A-A561-8F04176BB593}" presName="rootText" presStyleLbl="node3" presStyleIdx="9" presStyleCnt="16" custScaleX="107677" custScaleY="320757" custLinFactNeighborX="-108" custLinFactNeighborY="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9505C3F1-DE5E-4F6E-892B-60D94641DC47}" type="pres">
      <dgm:prSet presAssocID="{4CB38785-FD5B-4F1A-A561-8F04176BB593}" presName="rootConnector" presStyleLbl="node3" presStyleIdx="9" presStyleCnt="16"/>
      <dgm:spPr/>
      <dgm:t>
        <a:bodyPr/>
        <a:lstStyle/>
        <a:p>
          <a:endParaRPr lang="nb-NO"/>
        </a:p>
      </dgm:t>
    </dgm:pt>
    <dgm:pt modelId="{733B21F4-7F72-4C78-A0F4-E67615BC7123}" type="pres">
      <dgm:prSet presAssocID="{4CB38785-FD5B-4F1A-A561-8F04176BB593}" presName="hierChild4" presStyleCnt="0"/>
      <dgm:spPr/>
    </dgm:pt>
    <dgm:pt modelId="{6735B9EA-BD0F-4917-A558-82FFF2E089DB}" type="pres">
      <dgm:prSet presAssocID="{4CB38785-FD5B-4F1A-A561-8F04176BB593}" presName="hierChild5" presStyleCnt="0"/>
      <dgm:spPr/>
    </dgm:pt>
    <dgm:pt modelId="{D8487482-81C7-4779-92A1-B720F344A5A6}" type="pres">
      <dgm:prSet presAssocID="{665FEC92-C8C5-4C85-9966-56BEB267D107}" presName="Name37" presStyleLbl="parChTrans1D3" presStyleIdx="10" presStyleCnt="16" custSzY="354491"/>
      <dgm:spPr/>
      <dgm:t>
        <a:bodyPr/>
        <a:lstStyle/>
        <a:p>
          <a:endParaRPr lang="nb-NO"/>
        </a:p>
      </dgm:t>
    </dgm:pt>
    <dgm:pt modelId="{C1481DC9-4A5F-4F0D-A068-1123533D9965}" type="pres">
      <dgm:prSet presAssocID="{5718F3BA-9D66-41FE-9FDE-A8D01D908924}" presName="hierRoot2" presStyleCnt="0">
        <dgm:presLayoutVars>
          <dgm:hierBranch val="init"/>
        </dgm:presLayoutVars>
      </dgm:prSet>
      <dgm:spPr/>
    </dgm:pt>
    <dgm:pt modelId="{DA9C8D44-C5F9-4B34-B4B8-C4711041E99B}" type="pres">
      <dgm:prSet presAssocID="{5718F3BA-9D66-41FE-9FDE-A8D01D908924}" presName="rootComposite" presStyleCnt="0"/>
      <dgm:spPr/>
    </dgm:pt>
    <dgm:pt modelId="{A49A1FC1-C4D9-4640-A1CD-AC348F9EB6F5}" type="pres">
      <dgm:prSet presAssocID="{5718F3BA-9D66-41FE-9FDE-A8D01D908924}" presName="rootText" presStyleLbl="node3" presStyleIdx="10" presStyleCnt="16" custScaleX="107677" custScaleY="320757" custLinFactNeighborX="-10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204477EA-FACA-48B5-A11D-9194B9307F13}" type="pres">
      <dgm:prSet presAssocID="{5718F3BA-9D66-41FE-9FDE-A8D01D908924}" presName="rootConnector" presStyleLbl="node3" presStyleIdx="10" presStyleCnt="16"/>
      <dgm:spPr/>
      <dgm:t>
        <a:bodyPr/>
        <a:lstStyle/>
        <a:p>
          <a:endParaRPr lang="nb-NO"/>
        </a:p>
      </dgm:t>
    </dgm:pt>
    <dgm:pt modelId="{E7EF0124-46E4-4733-AC0D-AFB35280150A}" type="pres">
      <dgm:prSet presAssocID="{5718F3BA-9D66-41FE-9FDE-A8D01D908924}" presName="hierChild4" presStyleCnt="0"/>
      <dgm:spPr/>
    </dgm:pt>
    <dgm:pt modelId="{A4BA9538-9F91-451F-A97F-18ABCBCF216C}" type="pres">
      <dgm:prSet presAssocID="{5718F3BA-9D66-41FE-9FDE-A8D01D908924}" presName="hierChild5" presStyleCnt="0"/>
      <dgm:spPr/>
    </dgm:pt>
    <dgm:pt modelId="{937AB86D-AC62-4A34-928F-43540881222D}" type="pres">
      <dgm:prSet presAssocID="{48B44EED-3716-43C5-8EE4-C46DC3BA3A5E}" presName="Name37" presStyleLbl="parChTrans1D3" presStyleIdx="11" presStyleCnt="16" custSzY="354491"/>
      <dgm:spPr/>
      <dgm:t>
        <a:bodyPr/>
        <a:lstStyle/>
        <a:p>
          <a:endParaRPr lang="nb-NO"/>
        </a:p>
      </dgm:t>
    </dgm:pt>
    <dgm:pt modelId="{B98C2AE4-F76C-4DBA-9E70-3552742AFADE}" type="pres">
      <dgm:prSet presAssocID="{E5F29246-3278-40F2-AA80-489A105CB75D}" presName="hierRoot2" presStyleCnt="0">
        <dgm:presLayoutVars>
          <dgm:hierBranch val="init"/>
        </dgm:presLayoutVars>
      </dgm:prSet>
      <dgm:spPr/>
    </dgm:pt>
    <dgm:pt modelId="{11A4D2E7-3D40-4D5B-94F2-94FCBC2C1E0C}" type="pres">
      <dgm:prSet presAssocID="{E5F29246-3278-40F2-AA80-489A105CB75D}" presName="rootComposite" presStyleCnt="0"/>
      <dgm:spPr/>
    </dgm:pt>
    <dgm:pt modelId="{3EC8F928-1480-4305-925B-1AF9A57DC7C6}" type="pres">
      <dgm:prSet presAssocID="{E5F29246-3278-40F2-AA80-489A105CB75D}" presName="rootText" presStyleLbl="node3" presStyleIdx="11" presStyleCnt="16" custScaleX="118785" custScaleY="320757" custLinFactNeighborX="-10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F3C6F2D-B067-4FD0-82A6-AC8E60F860F1}" type="pres">
      <dgm:prSet presAssocID="{E5F29246-3278-40F2-AA80-489A105CB75D}" presName="rootConnector" presStyleLbl="node3" presStyleIdx="11" presStyleCnt="16"/>
      <dgm:spPr/>
      <dgm:t>
        <a:bodyPr/>
        <a:lstStyle/>
        <a:p>
          <a:endParaRPr lang="nb-NO"/>
        </a:p>
      </dgm:t>
    </dgm:pt>
    <dgm:pt modelId="{997AA06A-7408-45AB-9D76-BE66B67DA8DB}" type="pres">
      <dgm:prSet presAssocID="{E5F29246-3278-40F2-AA80-489A105CB75D}" presName="hierChild4" presStyleCnt="0"/>
      <dgm:spPr/>
    </dgm:pt>
    <dgm:pt modelId="{BCC51DFC-7C49-4A47-8E8C-A1B9E079E34C}" type="pres">
      <dgm:prSet presAssocID="{E5F29246-3278-40F2-AA80-489A105CB75D}" presName="hierChild5" presStyleCnt="0"/>
      <dgm:spPr/>
    </dgm:pt>
    <dgm:pt modelId="{FDBFD837-438A-4743-BA38-39C50B9DA55B}" type="pres">
      <dgm:prSet presAssocID="{5ABA36CC-8E71-47CC-B14A-6FA12FF390B8}" presName="hierChild5" presStyleCnt="0"/>
      <dgm:spPr/>
    </dgm:pt>
    <dgm:pt modelId="{73536E7E-C491-4F09-86EF-EA770E51FAC0}" type="pres">
      <dgm:prSet presAssocID="{D456185A-D4EA-4164-B341-EBF2837FA080}" presName="Name37" presStyleLbl="parChTrans1D2" presStyleIdx="4" presStyleCnt="5" custSzY="354491"/>
      <dgm:spPr/>
      <dgm:t>
        <a:bodyPr/>
        <a:lstStyle/>
        <a:p>
          <a:endParaRPr lang="nb-NO"/>
        </a:p>
      </dgm:t>
    </dgm:pt>
    <dgm:pt modelId="{115BE7DD-D6C6-4937-9EBE-939E3239B8A7}" type="pres">
      <dgm:prSet presAssocID="{2A8FF047-C24E-4F62-8C87-2C671E34F5F7}" presName="hierRoot2" presStyleCnt="0">
        <dgm:presLayoutVars>
          <dgm:hierBranch/>
        </dgm:presLayoutVars>
      </dgm:prSet>
      <dgm:spPr/>
    </dgm:pt>
    <dgm:pt modelId="{63236259-EB94-4F42-8B4C-257C2D2C336B}" type="pres">
      <dgm:prSet presAssocID="{2A8FF047-C24E-4F62-8C87-2C671E34F5F7}" presName="rootComposite" presStyleCnt="0"/>
      <dgm:spPr/>
    </dgm:pt>
    <dgm:pt modelId="{2C7A5CE1-220A-493E-A498-DD5031A1D194}" type="pres">
      <dgm:prSet presAssocID="{2A8FF047-C24E-4F62-8C87-2C671E34F5F7}" presName="rootText" presStyleLbl="node2" presStyleIdx="4" presStyleCnt="5" custScaleX="207467" custScaleY="27456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DA70D4B-F73B-4CC8-95F5-6DBBE761BCD9}" type="pres">
      <dgm:prSet presAssocID="{2A8FF047-C24E-4F62-8C87-2C671E34F5F7}" presName="rootConnector" presStyleLbl="node2" presStyleIdx="4" presStyleCnt="5"/>
      <dgm:spPr/>
      <dgm:t>
        <a:bodyPr/>
        <a:lstStyle/>
        <a:p>
          <a:endParaRPr lang="nb-NO"/>
        </a:p>
      </dgm:t>
    </dgm:pt>
    <dgm:pt modelId="{A2BA48FB-0E59-442A-BB49-D671C2B87659}" type="pres">
      <dgm:prSet presAssocID="{2A8FF047-C24E-4F62-8C87-2C671E34F5F7}" presName="hierChild4" presStyleCnt="0"/>
      <dgm:spPr/>
    </dgm:pt>
    <dgm:pt modelId="{A5EC2FF1-3766-4FDA-B801-9CD8BFA69126}" type="pres">
      <dgm:prSet presAssocID="{52341789-C924-4ECB-8F9D-F7D1AABD9047}" presName="Name35" presStyleLbl="parChTrans1D3" presStyleIdx="12" presStyleCnt="16" custSzY="354491"/>
      <dgm:spPr/>
      <dgm:t>
        <a:bodyPr/>
        <a:lstStyle/>
        <a:p>
          <a:endParaRPr lang="nb-NO"/>
        </a:p>
      </dgm:t>
    </dgm:pt>
    <dgm:pt modelId="{F82A4EC6-CA1E-4635-B68B-BEF5F65390B8}" type="pres">
      <dgm:prSet presAssocID="{7D0A7EBD-B553-4B42-B821-1525BCF9AC27}" presName="hierRoot2" presStyleCnt="0">
        <dgm:presLayoutVars>
          <dgm:hierBranch/>
        </dgm:presLayoutVars>
      </dgm:prSet>
      <dgm:spPr/>
    </dgm:pt>
    <dgm:pt modelId="{CDF292A7-6060-4352-BAAE-2F1100906450}" type="pres">
      <dgm:prSet presAssocID="{7D0A7EBD-B553-4B42-B821-1525BCF9AC27}" presName="rootComposite" presStyleCnt="0"/>
      <dgm:spPr/>
    </dgm:pt>
    <dgm:pt modelId="{4695D542-7156-4D00-A3E1-D31EF39560C7}" type="pres">
      <dgm:prSet presAssocID="{7D0A7EBD-B553-4B42-B821-1525BCF9AC27}" presName="rootText" presStyleLbl="node3" presStyleIdx="12" presStyleCnt="16" custScaleX="107677" custScaleY="320757" custLinFactNeighborX="-10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3586413-480D-405A-88A9-90868D2BCD13}" type="pres">
      <dgm:prSet presAssocID="{7D0A7EBD-B553-4B42-B821-1525BCF9AC27}" presName="rootConnector" presStyleLbl="node3" presStyleIdx="12" presStyleCnt="16"/>
      <dgm:spPr/>
      <dgm:t>
        <a:bodyPr/>
        <a:lstStyle/>
        <a:p>
          <a:endParaRPr lang="nb-NO"/>
        </a:p>
      </dgm:t>
    </dgm:pt>
    <dgm:pt modelId="{48D74B70-E756-4776-A262-EE44C69CBA6D}" type="pres">
      <dgm:prSet presAssocID="{7D0A7EBD-B553-4B42-B821-1525BCF9AC27}" presName="hierChild4" presStyleCnt="0"/>
      <dgm:spPr/>
    </dgm:pt>
    <dgm:pt modelId="{4E6BDD1C-DE76-4F55-A255-14EC3C4F958F}" type="pres">
      <dgm:prSet presAssocID="{7D0A7EBD-B553-4B42-B821-1525BCF9AC27}" presName="hierChild5" presStyleCnt="0"/>
      <dgm:spPr/>
    </dgm:pt>
    <dgm:pt modelId="{8677A3D7-4883-4FB6-B873-BD1EBE823064}" type="pres">
      <dgm:prSet presAssocID="{DE5F445B-2ADE-43E5-AAB5-2D78B931F016}" presName="Name35" presStyleLbl="parChTrans1D3" presStyleIdx="13" presStyleCnt="16" custSzY="354491"/>
      <dgm:spPr/>
      <dgm:t>
        <a:bodyPr/>
        <a:lstStyle/>
        <a:p>
          <a:endParaRPr lang="nb-NO"/>
        </a:p>
      </dgm:t>
    </dgm:pt>
    <dgm:pt modelId="{22785026-0FF7-488D-9611-6DFA3B1180AE}" type="pres">
      <dgm:prSet presAssocID="{38B2C306-EB4E-454D-9D7B-129CB4C47FD8}" presName="hierRoot2" presStyleCnt="0">
        <dgm:presLayoutVars>
          <dgm:hierBranch val="init"/>
        </dgm:presLayoutVars>
      </dgm:prSet>
      <dgm:spPr/>
    </dgm:pt>
    <dgm:pt modelId="{4E27DF73-8A91-4382-B974-25637E975A39}" type="pres">
      <dgm:prSet presAssocID="{38B2C306-EB4E-454D-9D7B-129CB4C47FD8}" presName="rootComposite" presStyleCnt="0"/>
      <dgm:spPr/>
    </dgm:pt>
    <dgm:pt modelId="{B155C857-F6F1-4636-8DB6-350CCC90C3E0}" type="pres">
      <dgm:prSet presAssocID="{38B2C306-EB4E-454D-9D7B-129CB4C47FD8}" presName="rootText" presStyleLbl="node3" presStyleIdx="13" presStyleCnt="16" custScaleX="107677" custScaleY="32075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DB54D31-93AE-426D-97F4-BFEC80FF69A3}" type="pres">
      <dgm:prSet presAssocID="{38B2C306-EB4E-454D-9D7B-129CB4C47FD8}" presName="rootConnector" presStyleLbl="node3" presStyleIdx="13" presStyleCnt="16"/>
      <dgm:spPr/>
      <dgm:t>
        <a:bodyPr/>
        <a:lstStyle/>
        <a:p>
          <a:endParaRPr lang="nb-NO"/>
        </a:p>
      </dgm:t>
    </dgm:pt>
    <dgm:pt modelId="{18A2A43D-7CC5-4ECF-87B7-CE4040846501}" type="pres">
      <dgm:prSet presAssocID="{38B2C306-EB4E-454D-9D7B-129CB4C47FD8}" presName="hierChild4" presStyleCnt="0"/>
      <dgm:spPr/>
    </dgm:pt>
    <dgm:pt modelId="{29888685-3D7F-4B1E-8401-45FA6E654B59}" type="pres">
      <dgm:prSet presAssocID="{38B2C306-EB4E-454D-9D7B-129CB4C47FD8}" presName="hierChild5" presStyleCnt="0"/>
      <dgm:spPr/>
    </dgm:pt>
    <dgm:pt modelId="{F6021C75-13BF-4594-B6CB-38ECB60058F5}" type="pres">
      <dgm:prSet presAssocID="{3D2B9214-29E9-446D-81DB-5A173BA02174}" presName="Name35" presStyleLbl="parChTrans1D3" presStyleIdx="14" presStyleCnt="16" custSzY="354491"/>
      <dgm:spPr/>
      <dgm:t>
        <a:bodyPr/>
        <a:lstStyle/>
        <a:p>
          <a:endParaRPr lang="nb-NO"/>
        </a:p>
      </dgm:t>
    </dgm:pt>
    <dgm:pt modelId="{7A7F6D74-B3F6-4337-893D-27CFDE3236D5}" type="pres">
      <dgm:prSet presAssocID="{65FF0DB6-459A-4AF7-8808-457C64C01146}" presName="hierRoot2" presStyleCnt="0">
        <dgm:presLayoutVars>
          <dgm:hierBranch val="init"/>
        </dgm:presLayoutVars>
      </dgm:prSet>
      <dgm:spPr/>
    </dgm:pt>
    <dgm:pt modelId="{5334082C-BE2E-4510-BCD0-D03442CDE82D}" type="pres">
      <dgm:prSet presAssocID="{65FF0DB6-459A-4AF7-8808-457C64C01146}" presName="rootComposite" presStyleCnt="0"/>
      <dgm:spPr/>
    </dgm:pt>
    <dgm:pt modelId="{236AB306-0B03-4027-80C6-411C23315CCD}" type="pres">
      <dgm:prSet presAssocID="{65FF0DB6-459A-4AF7-8808-457C64C01146}" presName="rootText" presStyleLbl="node3" presStyleIdx="14" presStyleCnt="16" custScaleX="107677" custScaleY="32075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0206565F-FBF8-43AD-8F25-01D3FFEFA8A8}" type="pres">
      <dgm:prSet presAssocID="{65FF0DB6-459A-4AF7-8808-457C64C01146}" presName="rootConnector" presStyleLbl="node3" presStyleIdx="14" presStyleCnt="16"/>
      <dgm:spPr/>
      <dgm:t>
        <a:bodyPr/>
        <a:lstStyle/>
        <a:p>
          <a:endParaRPr lang="nb-NO"/>
        </a:p>
      </dgm:t>
    </dgm:pt>
    <dgm:pt modelId="{767CCE4C-0467-4497-815C-1D334D9E8485}" type="pres">
      <dgm:prSet presAssocID="{65FF0DB6-459A-4AF7-8808-457C64C01146}" presName="hierChild4" presStyleCnt="0"/>
      <dgm:spPr/>
    </dgm:pt>
    <dgm:pt modelId="{0985F8B5-F920-4E7C-95EB-00E27B8EB4E2}" type="pres">
      <dgm:prSet presAssocID="{65FF0DB6-459A-4AF7-8808-457C64C01146}" presName="hierChild5" presStyleCnt="0"/>
      <dgm:spPr/>
    </dgm:pt>
    <dgm:pt modelId="{118FEA29-B141-414B-955E-207C6B4A9B23}" type="pres">
      <dgm:prSet presAssocID="{5152C519-0FEE-40A3-967E-8B0799585F41}" presName="Name35" presStyleLbl="parChTrans1D3" presStyleIdx="15" presStyleCnt="16" custSzY="354491"/>
      <dgm:spPr/>
      <dgm:t>
        <a:bodyPr/>
        <a:lstStyle/>
        <a:p>
          <a:endParaRPr lang="nb-NO"/>
        </a:p>
      </dgm:t>
    </dgm:pt>
    <dgm:pt modelId="{BA8B3F03-2F8B-49FA-AC1D-683577A4E852}" type="pres">
      <dgm:prSet presAssocID="{46491836-2435-48B1-B80A-B77867726C3E}" presName="hierRoot2" presStyleCnt="0">
        <dgm:presLayoutVars>
          <dgm:hierBranch val="init"/>
        </dgm:presLayoutVars>
      </dgm:prSet>
      <dgm:spPr/>
    </dgm:pt>
    <dgm:pt modelId="{845AB199-FB3A-4EAC-8C4D-0BED878010F7}" type="pres">
      <dgm:prSet presAssocID="{46491836-2435-48B1-B80A-B77867726C3E}" presName="rootComposite" presStyleCnt="0"/>
      <dgm:spPr/>
    </dgm:pt>
    <dgm:pt modelId="{9B2DA374-4318-4099-9399-8462747FB17E}" type="pres">
      <dgm:prSet presAssocID="{46491836-2435-48B1-B80A-B77867726C3E}" presName="rootText" presStyleLbl="node3" presStyleIdx="15" presStyleCnt="16" custScaleX="107677" custScaleY="32075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C3C2157-B4BA-40DA-B955-F9367074069F}" type="pres">
      <dgm:prSet presAssocID="{46491836-2435-48B1-B80A-B77867726C3E}" presName="rootConnector" presStyleLbl="node3" presStyleIdx="15" presStyleCnt="16"/>
      <dgm:spPr/>
      <dgm:t>
        <a:bodyPr/>
        <a:lstStyle/>
        <a:p>
          <a:endParaRPr lang="nb-NO"/>
        </a:p>
      </dgm:t>
    </dgm:pt>
    <dgm:pt modelId="{7DA7957C-35E2-4229-9EEE-22A71E9DFCA7}" type="pres">
      <dgm:prSet presAssocID="{46491836-2435-48B1-B80A-B77867726C3E}" presName="hierChild4" presStyleCnt="0"/>
      <dgm:spPr/>
    </dgm:pt>
    <dgm:pt modelId="{E9123821-8F04-4256-B9FF-6561C646C3D6}" type="pres">
      <dgm:prSet presAssocID="{46491836-2435-48B1-B80A-B77867726C3E}" presName="hierChild5" presStyleCnt="0"/>
      <dgm:spPr/>
    </dgm:pt>
    <dgm:pt modelId="{7EDCE9EA-6428-4668-B55D-D8DF56AE7F62}" type="pres">
      <dgm:prSet presAssocID="{2A8FF047-C24E-4F62-8C87-2C671E34F5F7}" presName="hierChild5" presStyleCnt="0"/>
      <dgm:spPr/>
    </dgm:pt>
    <dgm:pt modelId="{974CA9FE-66A6-45D4-B409-9F1A653405CA}" type="pres">
      <dgm:prSet presAssocID="{8EC4B851-38DC-489B-ABDB-53BB09D4CC2C}" presName="hierChild3" presStyleCnt="0"/>
      <dgm:spPr/>
    </dgm:pt>
  </dgm:ptLst>
  <dgm:cxnLst>
    <dgm:cxn modelId="{49C0AEF8-367C-43E7-91AC-E4E771412B81}" type="presOf" srcId="{46491836-2435-48B1-B80A-B77867726C3E}" destId="{7C3C2157-B4BA-40DA-B955-F9367074069F}" srcOrd="1" destOrd="0" presId="urn:microsoft.com/office/officeart/2005/8/layout/orgChart1"/>
    <dgm:cxn modelId="{13B162BA-8A17-422C-8AE0-733C9BF17024}" srcId="{8EC4B851-38DC-489B-ABDB-53BB09D4CC2C}" destId="{46A256D3-062D-4D0D-B3FB-CDBD5EE85C8A}" srcOrd="0" destOrd="0" parTransId="{6B100282-C8C8-4849-BBA6-C1EF954C08E6}" sibTransId="{744FEA55-92AF-4ACB-BBCC-EAC47421D2DA}"/>
    <dgm:cxn modelId="{BA59A8F6-693B-4951-89E6-85E9B335356D}" srcId="{46A256D3-062D-4D0D-B3FB-CDBD5EE85C8A}" destId="{C3F4053D-35AB-4276-B1E0-F9BFBEB1EDF9}" srcOrd="1" destOrd="0" parTransId="{0B806551-981F-4A3C-8496-7A0348F56CB7}" sibTransId="{E859A04F-A598-4F8F-8068-82A2EFAFD6EA}"/>
    <dgm:cxn modelId="{5486B339-F37D-4F89-B6FB-C68818F8B904}" type="presOf" srcId="{5ABA36CC-8E71-47CC-B14A-6FA12FF390B8}" destId="{FC7F9EA5-DAA5-4FC4-A303-70A9A8F2CF17}" srcOrd="1" destOrd="0" presId="urn:microsoft.com/office/officeart/2005/8/layout/orgChart1"/>
    <dgm:cxn modelId="{8A4DBAA4-BAFF-4340-B897-1C46F9CA34BC}" type="presOf" srcId="{56D5B3C3-748D-4B1E-9850-9BCB7E417133}" destId="{E7E0F4AF-DF89-4843-88DD-9BA6A16D7452}" srcOrd="1" destOrd="0" presId="urn:microsoft.com/office/officeart/2005/8/layout/orgChart1"/>
    <dgm:cxn modelId="{FDDD2B02-DBB0-4AD9-A07D-C00EE5D11CF2}" srcId="{5ABA36CC-8E71-47CC-B14A-6FA12FF390B8}" destId="{4CB38785-FD5B-4F1A-A561-8F04176BB593}" srcOrd="1" destOrd="0" parTransId="{59510453-E249-4A89-894F-9E8C04AAFE34}" sibTransId="{6377E137-8499-440E-827C-3DBDA77AD8D3}"/>
    <dgm:cxn modelId="{CF25900D-A94F-457A-B990-75B22D7B3A0B}" type="presOf" srcId="{5A79744D-C0B2-4303-92E5-72021A883E35}" destId="{C79FC1EC-1BD3-4BD0-93C5-1CAAFD593960}" srcOrd="1" destOrd="0" presId="urn:microsoft.com/office/officeart/2005/8/layout/orgChart1"/>
    <dgm:cxn modelId="{844F9AD4-CD6D-493A-A5C5-B5741931ADE1}" type="presOf" srcId="{238FE641-3570-4215-9000-374793CBCF25}" destId="{133AFEF6-0720-4CDC-9971-40A1B29B20E0}" srcOrd="1" destOrd="0" presId="urn:microsoft.com/office/officeart/2005/8/layout/orgChart1"/>
    <dgm:cxn modelId="{A1E9C80D-04C6-4DC7-9069-A7EF6B568E48}" type="presOf" srcId="{46A256D3-062D-4D0D-B3FB-CDBD5EE85C8A}" destId="{483E2B32-FBF6-42D7-83E5-A4CA3173E024}" srcOrd="1" destOrd="0" presId="urn:microsoft.com/office/officeart/2005/8/layout/orgChart1"/>
    <dgm:cxn modelId="{0D9F128E-2C87-4993-8872-C71184A3CF72}" type="presOf" srcId="{B5ABCF98-5D92-4AB5-9A6F-B363F201B896}" destId="{B7B3780A-75A2-4CBC-A3E4-40C1ED588831}" srcOrd="0" destOrd="0" presId="urn:microsoft.com/office/officeart/2005/8/layout/orgChart1"/>
    <dgm:cxn modelId="{2690097C-13C0-4C45-A05E-B7753868FBDE}" srcId="{2A8FF047-C24E-4F62-8C87-2C671E34F5F7}" destId="{7D0A7EBD-B553-4B42-B821-1525BCF9AC27}" srcOrd="0" destOrd="0" parTransId="{52341789-C924-4ECB-8F9D-F7D1AABD9047}" sibTransId="{3E5CBAA3-CBF3-4C02-8FB0-08F31015B5AC}"/>
    <dgm:cxn modelId="{5F26BA9F-0057-48A9-A195-92070A261D01}" type="presOf" srcId="{264F41C3-9DA2-4233-B13F-E6AD9DDEB10A}" destId="{A0A447BD-CEC2-400B-A02F-1CDBAB6E402E}" srcOrd="0" destOrd="0" presId="urn:microsoft.com/office/officeart/2005/8/layout/orgChart1"/>
    <dgm:cxn modelId="{BD10D404-987C-4E77-ACD7-A6224C32E527}" type="presOf" srcId="{5784252D-F147-44F5-9E9F-FA92C445A3B1}" destId="{798C3EA5-6D7B-4F29-A1B7-8AF9FDC8E235}" srcOrd="1" destOrd="0" presId="urn:microsoft.com/office/officeart/2005/8/layout/orgChart1"/>
    <dgm:cxn modelId="{EF78B45F-F6CD-4E82-B0A4-DB2F4C3DCD59}" type="presOf" srcId="{2A8FF047-C24E-4F62-8C87-2C671E34F5F7}" destId="{5DA70D4B-F73B-4CC8-95F5-6DBBE761BCD9}" srcOrd="1" destOrd="0" presId="urn:microsoft.com/office/officeart/2005/8/layout/orgChart1"/>
    <dgm:cxn modelId="{7BE9EBCA-BBF6-4761-9CDD-5BBB6F990C69}" srcId="{E7B9F4C9-499C-4541-A55F-9AEF5A9771C7}" destId="{C718F3DA-845B-43F5-AD4F-8121647A28AD}" srcOrd="2" destOrd="0" parTransId="{BFABC887-9D9C-4AD3-AA38-04ACCB61B07B}" sibTransId="{0E9C9AFA-7F38-438E-A9A4-9005B2F54D22}"/>
    <dgm:cxn modelId="{D61AB997-CC44-4F53-8EA2-66E4F7E05B68}" srcId="{2A8FF047-C24E-4F62-8C87-2C671E34F5F7}" destId="{38B2C306-EB4E-454D-9D7B-129CB4C47FD8}" srcOrd="1" destOrd="0" parTransId="{DE5F445B-2ADE-43E5-AAB5-2D78B931F016}" sibTransId="{98DFCD3C-3AA7-4F6C-8DBB-D654D75D2468}"/>
    <dgm:cxn modelId="{413B9F08-EE21-4FFB-87C7-E2DD7513BB9B}" type="presOf" srcId="{99F53DFD-DE94-480A-99A1-D00956810DEE}" destId="{E77DEE6C-3F80-4562-A5F8-46B48423D68B}" srcOrd="1" destOrd="0" presId="urn:microsoft.com/office/officeart/2005/8/layout/orgChart1"/>
    <dgm:cxn modelId="{3774E622-49E9-445E-BDC8-90EE59EFA3E5}" type="presOf" srcId="{EDC85C7E-E7D1-4486-9799-0316EDCCC57C}" destId="{8D3EA44B-C506-41D8-A03E-AA645376441B}" srcOrd="0" destOrd="0" presId="urn:microsoft.com/office/officeart/2005/8/layout/orgChart1"/>
    <dgm:cxn modelId="{393C232D-74B6-48C1-9E26-72B7D3DDB2BB}" srcId="{2A8FF047-C24E-4F62-8C87-2C671E34F5F7}" destId="{65FF0DB6-459A-4AF7-8808-457C64C01146}" srcOrd="2" destOrd="0" parTransId="{3D2B9214-29E9-446D-81DB-5A173BA02174}" sibTransId="{5D5CF9CF-772D-4162-9C3D-E7A92A9E637D}"/>
    <dgm:cxn modelId="{7A046BC0-F947-4CF8-8773-8149EA9008B0}" srcId="{C3F4053D-35AB-4276-B1E0-F9BFBEB1EDF9}" destId="{87BBA61D-595F-48BD-A2A5-F30B64445833}" srcOrd="0" destOrd="0" parTransId="{D33CC1BC-165B-42B0-81BF-7F9CE193FC7C}" sibTransId="{CB3B26EF-3603-4D39-9375-5669905D3B25}"/>
    <dgm:cxn modelId="{EE26F012-7EA6-4C88-8D5D-C8A32C6E8987}" type="presOf" srcId="{B68E3693-8426-4F46-8CD1-C5ADA1508D42}" destId="{A0F90F7D-2D86-498C-A069-C4F6A4E8EDC8}" srcOrd="1" destOrd="0" presId="urn:microsoft.com/office/officeart/2005/8/layout/orgChart1"/>
    <dgm:cxn modelId="{E64CFAEB-A05E-4025-AC4D-C5D030F4EFB9}" srcId="{46A256D3-062D-4D0D-B3FB-CDBD5EE85C8A}" destId="{EDC85C7E-E7D1-4486-9799-0316EDCCC57C}" srcOrd="0" destOrd="0" parTransId="{E5D358BA-6F85-4F8B-ACCD-81DBF3737DD2}" sibTransId="{108CE0EC-8346-47BA-A585-AD34A9C6D1D6}"/>
    <dgm:cxn modelId="{229850A2-A82E-4A9C-B56D-B9E04940894F}" srcId="{75E815A6-2BAC-4BAE-9037-7C5315CD80DB}" destId="{99F53DFD-DE94-480A-99A1-D00956810DEE}" srcOrd="0" destOrd="0" parTransId="{A1BBABE8-E997-4607-A2BF-75AEFEB669FE}" sibTransId="{EC0B605F-30EC-4DBE-99FE-BDD7E3287DA9}"/>
    <dgm:cxn modelId="{5EF05722-D17F-4964-898F-26F02044ED8B}" type="presOf" srcId="{94252490-7CB2-44EB-9E1F-7260BC4D7F54}" destId="{8397ADF4-FE46-4848-863B-FA7FD34110B8}" srcOrd="1" destOrd="0" presId="urn:microsoft.com/office/officeart/2005/8/layout/orgChart1"/>
    <dgm:cxn modelId="{DEDB4D05-49E9-4EA3-8FC0-1ED328392091}" type="presOf" srcId="{9B46BEED-8932-4877-A557-A6B3124FBED9}" destId="{956317C0-FF69-44E8-931B-E516812CEFC2}" srcOrd="1" destOrd="0" presId="urn:microsoft.com/office/officeart/2005/8/layout/orgChart1"/>
    <dgm:cxn modelId="{FBEC5F55-4F6E-4A5B-99EB-47864E37EA6C}" type="presOf" srcId="{F363A788-83A1-493F-B382-F407C1E3B756}" destId="{2F5F76EB-7812-495C-B2E5-719D7720A564}" srcOrd="0" destOrd="0" presId="urn:microsoft.com/office/officeart/2005/8/layout/orgChart1"/>
    <dgm:cxn modelId="{9924E1B7-5E50-438C-AA8D-8E2243A32BD2}" type="presOf" srcId="{F363A788-83A1-493F-B382-F407C1E3B756}" destId="{A071A8DF-DA66-49E1-A4E0-61201477CFC9}" srcOrd="1" destOrd="0" presId="urn:microsoft.com/office/officeart/2005/8/layout/orgChart1"/>
    <dgm:cxn modelId="{3D013C11-96F4-47A3-9CEC-10448A5FBE81}" type="presOf" srcId="{8EC4B851-38DC-489B-ABDB-53BB09D4CC2C}" destId="{C1A1F076-9C08-488A-AAFB-9057AB47DAA4}" srcOrd="1" destOrd="0" presId="urn:microsoft.com/office/officeart/2005/8/layout/orgChart1"/>
    <dgm:cxn modelId="{8B061C16-8CE8-4C42-BFD4-EC0E0E63827E}" type="presOf" srcId="{DE5F445B-2ADE-43E5-AAB5-2D78B931F016}" destId="{8677A3D7-4883-4FB6-B873-BD1EBE823064}" srcOrd="0" destOrd="0" presId="urn:microsoft.com/office/officeart/2005/8/layout/orgChart1"/>
    <dgm:cxn modelId="{89BB1BA0-A3EE-4118-8450-174740231AAA}" type="presOf" srcId="{B8562B5B-69F4-4E8E-9BEB-EF56CEEBBBCD}" destId="{D7523B72-BDD9-47EF-A310-B6E387438227}" srcOrd="0" destOrd="0" presId="urn:microsoft.com/office/officeart/2005/8/layout/orgChart1"/>
    <dgm:cxn modelId="{56E21906-8224-4302-9225-D175B81795DA}" type="presOf" srcId="{38B2C306-EB4E-454D-9D7B-129CB4C47FD8}" destId="{B155C857-F6F1-4636-8DB6-350CCC90C3E0}" srcOrd="0" destOrd="0" presId="urn:microsoft.com/office/officeart/2005/8/layout/orgChart1"/>
    <dgm:cxn modelId="{B8C4C4A4-167E-47D5-90AD-BB2FFFD89E8A}" type="presOf" srcId="{E5F29246-3278-40F2-AA80-489A105CB75D}" destId="{3EC8F928-1480-4305-925B-1AF9A57DC7C6}" srcOrd="0" destOrd="0" presId="urn:microsoft.com/office/officeart/2005/8/layout/orgChart1"/>
    <dgm:cxn modelId="{83C08DB3-B1A0-41E6-B936-D0BEB0921398}" type="presOf" srcId="{238FE641-3570-4215-9000-374793CBCF25}" destId="{81F51355-2027-41DE-BA4F-D5874AB80DD2}" srcOrd="0" destOrd="0" presId="urn:microsoft.com/office/officeart/2005/8/layout/orgChart1"/>
    <dgm:cxn modelId="{7CA3AFF1-5EEA-4A7F-A2C4-CBF8D311BCA7}" srcId="{5ABA36CC-8E71-47CC-B14A-6FA12FF390B8}" destId="{75E815A6-2BAC-4BAE-9037-7C5315CD80DB}" srcOrd="0" destOrd="0" parTransId="{E7B40C29-1765-44CB-B049-51C09311C40B}" sibTransId="{801B05F0-C7E2-4D2A-841F-B0702DFC71DF}"/>
    <dgm:cxn modelId="{C7B634D5-50E4-4E7C-8C91-7B7FC61A403E}" srcId="{2A8FF047-C24E-4F62-8C87-2C671E34F5F7}" destId="{46491836-2435-48B1-B80A-B77867726C3E}" srcOrd="3" destOrd="0" parTransId="{5152C519-0FEE-40A3-967E-8B0799585F41}" sibTransId="{AE8A2C36-9339-45FF-8DAC-D2202E00AD85}"/>
    <dgm:cxn modelId="{8E1A0AB6-A7D7-4AD5-B220-9F75ED59BC06}" srcId="{E7B9F4C9-499C-4541-A55F-9AEF5A9771C7}" destId="{B68E3693-8426-4F46-8CD1-C5ADA1508D42}" srcOrd="0" destOrd="0" parTransId="{BDFF2170-2379-4308-BEBA-BAB0B8DBF7D7}" sibTransId="{76C00692-6ED9-4F62-B501-45C91D21DEE1}"/>
    <dgm:cxn modelId="{1008BE2C-E092-4E45-AB9C-6F7BEA1E44E6}" type="presOf" srcId="{C718F3DA-845B-43F5-AD4F-8121647A28AD}" destId="{A41FF802-59A7-4241-ADE0-E524FC4C9CAC}" srcOrd="0" destOrd="0" presId="urn:microsoft.com/office/officeart/2005/8/layout/orgChart1"/>
    <dgm:cxn modelId="{AA3270D6-AEFD-441A-8027-F62212982A1B}" type="presOf" srcId="{99F53DFD-DE94-480A-99A1-D00956810DEE}" destId="{05947512-7A7D-4AF4-89DB-DAFAB8ED468F}" srcOrd="0" destOrd="0" presId="urn:microsoft.com/office/officeart/2005/8/layout/orgChart1"/>
    <dgm:cxn modelId="{5B24B786-9BB1-452F-8E11-D2F9A924D5B1}" type="presOf" srcId="{4CB38785-FD5B-4F1A-A561-8F04176BB593}" destId="{E206E659-B9BA-428C-8E5D-28B0FD2F08AE}" srcOrd="0" destOrd="0" presId="urn:microsoft.com/office/officeart/2005/8/layout/orgChart1"/>
    <dgm:cxn modelId="{DC5EFDDF-DB88-49DE-BA3E-D4EF289DB501}" type="presOf" srcId="{56D5B3C3-748D-4B1E-9850-9BCB7E417133}" destId="{0CEA2EB0-14A5-494F-B4F4-1944C8C90695}" srcOrd="0" destOrd="0" presId="urn:microsoft.com/office/officeart/2005/8/layout/orgChart1"/>
    <dgm:cxn modelId="{FC17192C-5EFE-427A-B723-4BA2103DE416}" type="presOf" srcId="{7FCD56D0-1ECB-4BEA-89F1-F2B55AE65604}" destId="{B5395AE4-0726-4DB8-84C1-368F1DD1C4A5}" srcOrd="1" destOrd="0" presId="urn:microsoft.com/office/officeart/2005/8/layout/orgChart1"/>
    <dgm:cxn modelId="{42CF1E48-C22D-4D7D-8F19-5DB625D7D4E7}" type="presOf" srcId="{3D2B9214-29E9-446D-81DB-5A173BA02174}" destId="{F6021C75-13BF-4594-B6CB-38ECB60058F5}" srcOrd="0" destOrd="0" presId="urn:microsoft.com/office/officeart/2005/8/layout/orgChart1"/>
    <dgm:cxn modelId="{5A6E6A72-2E9A-4D38-9FC2-450C59EFF7B1}" type="presOf" srcId="{8EC4B851-38DC-489B-ABDB-53BB09D4CC2C}" destId="{CBFC508C-C1F4-4A38-AB73-A5116D516A52}" srcOrd="0" destOrd="0" presId="urn:microsoft.com/office/officeart/2005/8/layout/orgChart1"/>
    <dgm:cxn modelId="{B0293522-E060-4E91-A0DD-C4FBB5500465}" srcId="{E7B9F4C9-499C-4541-A55F-9AEF5A9771C7}" destId="{5784252D-F147-44F5-9E9F-FA92C445A3B1}" srcOrd="1" destOrd="0" parTransId="{D25B329B-32FC-43F0-9999-298C0E885ABA}" sibTransId="{2D8020CA-7ACE-4D36-B611-12D0DE6ABDE7}"/>
    <dgm:cxn modelId="{DC9001F7-9FB3-4FED-81BF-EDCF1AC33C1B}" type="presOf" srcId="{BFABC887-9D9C-4AD3-AA38-04ACCB61B07B}" destId="{9045CAA9-0BC8-4AD9-9DEF-AAFF79717032}" srcOrd="0" destOrd="0" presId="urn:microsoft.com/office/officeart/2005/8/layout/orgChart1"/>
    <dgm:cxn modelId="{46E66B72-DCE8-46F1-B571-B6EE32513F45}" type="presOf" srcId="{46A256D3-062D-4D0D-B3FB-CDBD5EE85C8A}" destId="{210F4937-15E8-4248-AFDC-69863F49CE5B}" srcOrd="0" destOrd="0" presId="urn:microsoft.com/office/officeart/2005/8/layout/orgChart1"/>
    <dgm:cxn modelId="{544DB606-A413-417A-B671-FE4BD042A876}" type="presOf" srcId="{7D0A7EBD-B553-4B42-B821-1525BCF9AC27}" destId="{D3586413-480D-405A-88A9-90868D2BCD13}" srcOrd="1" destOrd="0" presId="urn:microsoft.com/office/officeart/2005/8/layout/orgChart1"/>
    <dgm:cxn modelId="{F9DEE046-BFE5-4039-84E5-539D8C8BEA93}" type="presOf" srcId="{B68E3693-8426-4F46-8CD1-C5ADA1508D42}" destId="{C8BC51A5-1E6D-4328-B14A-6A1F97C8E8A9}" srcOrd="0" destOrd="0" presId="urn:microsoft.com/office/officeart/2005/8/layout/orgChart1"/>
    <dgm:cxn modelId="{FE1A3CA3-5053-4B4C-AC24-A574D1F8253F}" srcId="{94252490-7CB2-44EB-9E1F-7260BC4D7F54}" destId="{3B279C12-8D4C-49D9-8E22-A3CD3EBB810C}" srcOrd="1" destOrd="0" parTransId="{9228F81C-D8FE-4FFF-B412-2388AD38CA59}" sibTransId="{685D9AC0-A622-4883-80FE-270E0B45FAE7}"/>
    <dgm:cxn modelId="{C05B734B-8639-407B-92B2-BD55DC0E443A}" srcId="{8EC4B851-38DC-489B-ABDB-53BB09D4CC2C}" destId="{2A8FF047-C24E-4F62-8C87-2C671E34F5F7}" srcOrd="4" destOrd="0" parTransId="{D456185A-D4EA-4164-B341-EBF2837FA080}" sibTransId="{0D18F05C-3257-408A-9416-B0DC322ECAE8}"/>
    <dgm:cxn modelId="{D2DAE5B3-F448-442C-9E33-47234F2A928D}" srcId="{8EC4B851-38DC-489B-ABDB-53BB09D4CC2C}" destId="{5ABA36CC-8E71-47CC-B14A-6FA12FF390B8}" srcOrd="3" destOrd="0" parTransId="{3A02C2FF-777A-49FE-97D3-197B9F395C45}" sibTransId="{6BE7062C-9089-4FD5-A8F9-C6EB0648426D}"/>
    <dgm:cxn modelId="{6765A59F-0C7B-41FA-A7C6-CD16F8273D7F}" type="presOf" srcId="{C3F4053D-35AB-4276-B1E0-F9BFBEB1EDF9}" destId="{B583C988-8271-4FE6-B9F1-E5D189C670FA}" srcOrd="1" destOrd="0" presId="urn:microsoft.com/office/officeart/2005/8/layout/orgChart1"/>
    <dgm:cxn modelId="{B0687BE0-A57B-4437-8CD8-5CC801B6E1ED}" type="presOf" srcId="{0A90DBAC-7839-44EA-A30A-32E53CC303DA}" destId="{28416397-2B06-4133-9EA2-908F38A6A3AB}" srcOrd="0" destOrd="0" presId="urn:microsoft.com/office/officeart/2005/8/layout/orgChart1"/>
    <dgm:cxn modelId="{5F44C7E8-BF4F-4673-825E-D4D2975AE68E}" type="presOf" srcId="{2A8FF047-C24E-4F62-8C87-2C671E34F5F7}" destId="{2C7A5CE1-220A-493E-A498-DD5031A1D194}" srcOrd="0" destOrd="0" presId="urn:microsoft.com/office/officeart/2005/8/layout/orgChart1"/>
    <dgm:cxn modelId="{4A4A50D1-183B-465B-AF57-0DBEB6939324}" type="presOf" srcId="{E5D358BA-6F85-4F8B-ACCD-81DBF3737DD2}" destId="{37104BED-F5CA-473F-B600-C283C065E98D}" srcOrd="0" destOrd="0" presId="urn:microsoft.com/office/officeart/2005/8/layout/orgChart1"/>
    <dgm:cxn modelId="{80FF0D67-6FB0-48D5-9939-1766431C7DD6}" type="presOf" srcId="{87BBA61D-595F-48BD-A2A5-F30B64445833}" destId="{1F266BDF-98E6-42C3-AC24-5E1FF237D153}" srcOrd="1" destOrd="0" presId="urn:microsoft.com/office/officeart/2005/8/layout/orgChart1"/>
    <dgm:cxn modelId="{2A4FE819-9212-4F15-B0E3-4601E6487FB3}" type="presOf" srcId="{46491836-2435-48B1-B80A-B77867726C3E}" destId="{9B2DA374-4318-4099-9399-8462747FB17E}" srcOrd="0" destOrd="0" presId="urn:microsoft.com/office/officeart/2005/8/layout/orgChart1"/>
    <dgm:cxn modelId="{6C3975A3-335D-4FF5-9504-AB780D1CCC07}" srcId="{5ABA36CC-8E71-47CC-B14A-6FA12FF390B8}" destId="{E5F29246-3278-40F2-AA80-489A105CB75D}" srcOrd="3" destOrd="0" parTransId="{48B44EED-3716-43C5-8EE4-C46DC3BA3A5E}" sibTransId="{C2976FEF-D298-4DC6-9C60-293D68921217}"/>
    <dgm:cxn modelId="{177987FA-E6C0-4332-9411-AA159B52C6CA}" type="presOf" srcId="{DA03EF64-C8E0-4336-B3CE-19536306E3A2}" destId="{2E7DB8EE-6A98-47B4-A364-9A29A28F0182}" srcOrd="0" destOrd="0" presId="urn:microsoft.com/office/officeart/2005/8/layout/orgChart1"/>
    <dgm:cxn modelId="{37F92390-601C-4D54-BBF9-60F11D9FF7C9}" type="presOf" srcId="{ADB69102-B187-4D6E-97BC-06D3813BEB10}" destId="{7590E822-CB3F-47DE-93A0-1D53E070BF8A}" srcOrd="0" destOrd="0" presId="urn:microsoft.com/office/officeart/2005/8/layout/orgChart1"/>
    <dgm:cxn modelId="{961661C3-5CAA-40F7-B8DC-6A2ABFF72081}" type="presOf" srcId="{65FF0DB6-459A-4AF7-8808-457C64C01146}" destId="{236AB306-0B03-4027-80C6-411C23315CCD}" srcOrd="0" destOrd="0" presId="urn:microsoft.com/office/officeart/2005/8/layout/orgChart1"/>
    <dgm:cxn modelId="{4E7A24DC-21C2-4536-8932-F302CB0BB098}" type="presOf" srcId="{D33CC1BC-165B-42B0-81BF-7F9CE193FC7C}" destId="{F3D1AE0D-0ACC-4B02-B9B4-529E9A5949B3}" srcOrd="0" destOrd="0" presId="urn:microsoft.com/office/officeart/2005/8/layout/orgChart1"/>
    <dgm:cxn modelId="{A84930FA-941F-4CC4-B72A-08B30AF9D3BD}" type="presOf" srcId="{0B806551-981F-4A3C-8496-7A0348F56CB7}" destId="{3640FB1B-3736-41D4-BD11-9D7C233D9B0B}" srcOrd="0" destOrd="0" presId="urn:microsoft.com/office/officeart/2005/8/layout/orgChart1"/>
    <dgm:cxn modelId="{2D839792-4633-4D31-B64E-E272CA427D3C}" type="presOf" srcId="{E7B9F4C9-499C-4541-A55F-9AEF5A9771C7}" destId="{5F562EF6-6DBB-490A-A23E-0920EFBD508E}" srcOrd="0" destOrd="0" presId="urn:microsoft.com/office/officeart/2005/8/layout/orgChart1"/>
    <dgm:cxn modelId="{932B2F35-4047-48B0-B950-4E954CDDBD39}" srcId="{8EC4B851-38DC-489B-ABDB-53BB09D4CC2C}" destId="{94252490-7CB2-44EB-9E1F-7260BC4D7F54}" srcOrd="1" destOrd="0" parTransId="{B5ABCF98-5D92-4AB5-9A6F-B363F201B896}" sibTransId="{A7B4154B-59C3-4CB6-924F-CF08F8D48A02}"/>
    <dgm:cxn modelId="{DA08E3B0-8CB0-4625-859B-6AF26E1C5399}" type="presOf" srcId="{A40370E4-668E-4BEC-90C4-DAC3CF5C0234}" destId="{4781B1E8-F39A-455E-9F8C-A1394754DF96}" srcOrd="0" destOrd="0" presId="urn:microsoft.com/office/officeart/2005/8/layout/orgChart1"/>
    <dgm:cxn modelId="{A6E2EABC-7F1C-4ACF-96EE-445CA490F8A3}" srcId="{C3F4053D-35AB-4276-B1E0-F9BFBEB1EDF9}" destId="{7FCD56D0-1ECB-4BEA-89F1-F2B55AE65604}" srcOrd="2" destOrd="0" parTransId="{264F41C3-9DA2-4233-B13F-E6AD9DDEB10A}" sibTransId="{52953C30-6A7E-4C45-8900-C5D4FC44D761}"/>
    <dgm:cxn modelId="{7447529F-3717-4AB1-B433-14F5029ABFB1}" type="presOf" srcId="{8CA220A1-517C-40EF-A0F4-0218A46195C5}" destId="{CD370AA7-C7AD-43F0-92ED-ECABE6DB6DF2}" srcOrd="0" destOrd="0" presId="urn:microsoft.com/office/officeart/2005/8/layout/orgChart1"/>
    <dgm:cxn modelId="{EA78D439-C772-4B05-B1AE-D86D35E9C335}" type="presOf" srcId="{5ABA36CC-8E71-47CC-B14A-6FA12FF390B8}" destId="{EF3AEEF7-620E-4D7D-AE53-FD66B9CD6434}" srcOrd="0" destOrd="0" presId="urn:microsoft.com/office/officeart/2005/8/layout/orgChart1"/>
    <dgm:cxn modelId="{0A8CE907-98D1-408C-9A57-50E0ED091335}" type="presOf" srcId="{665FEC92-C8C5-4C85-9966-56BEB267D107}" destId="{D8487482-81C7-4779-92A1-B720F344A5A6}" srcOrd="0" destOrd="0" presId="urn:microsoft.com/office/officeart/2005/8/layout/orgChart1"/>
    <dgm:cxn modelId="{9D57587B-8648-4593-B4BE-81CB524C5F8A}" type="presOf" srcId="{3B279C12-8D4C-49D9-8E22-A3CD3EBB810C}" destId="{78AA3980-F3D6-4209-A778-D3CC6A373FC5}" srcOrd="0" destOrd="0" presId="urn:microsoft.com/office/officeart/2005/8/layout/orgChart1"/>
    <dgm:cxn modelId="{7FF2EF14-E10B-4725-85AE-75F7F94F4344}" type="presOf" srcId="{48B44EED-3716-43C5-8EE4-C46DC3BA3A5E}" destId="{937AB86D-AC62-4A34-928F-43540881222D}" srcOrd="0" destOrd="0" presId="urn:microsoft.com/office/officeart/2005/8/layout/orgChart1"/>
    <dgm:cxn modelId="{A144922C-245D-4905-B4B9-9A1D34254689}" type="presOf" srcId="{79D0F6C8-489B-43CE-BA76-D9EC5BBE1570}" destId="{66B08652-6115-4DD8-B726-C049C6D8351D}" srcOrd="0" destOrd="0" presId="urn:microsoft.com/office/officeart/2005/8/layout/orgChart1"/>
    <dgm:cxn modelId="{69F690D0-8543-46BB-9733-7AC0787C08AB}" type="presOf" srcId="{E7B40C29-1765-44CB-B049-51C09311C40B}" destId="{45A55285-6770-4A92-B513-45F5F4047E45}" srcOrd="0" destOrd="0" presId="urn:microsoft.com/office/officeart/2005/8/layout/orgChart1"/>
    <dgm:cxn modelId="{9405F851-EC05-4D09-8C5D-2AE354AFB131}" type="presOf" srcId="{4CB38785-FD5B-4F1A-A561-8F04176BB593}" destId="{9505C3F1-DE5E-4F6E-892B-60D94641DC47}" srcOrd="1" destOrd="0" presId="urn:microsoft.com/office/officeart/2005/8/layout/orgChart1"/>
    <dgm:cxn modelId="{90DD0825-7112-4F50-ABF3-A00AE284A8C8}" type="presOf" srcId="{94252490-7CB2-44EB-9E1F-7260BC4D7F54}" destId="{AA18D73B-3D47-4806-9064-29BAF85B3EC8}" srcOrd="0" destOrd="0" presId="urn:microsoft.com/office/officeart/2005/8/layout/orgChart1"/>
    <dgm:cxn modelId="{729B79D4-D2C4-4E44-B23C-6FFE45C62F5F}" srcId="{75E815A6-2BAC-4BAE-9037-7C5315CD80DB}" destId="{F363A788-83A1-493F-B382-F407C1E3B756}" srcOrd="2" destOrd="0" parTransId="{B8562B5B-69F4-4E8E-9BEB-EF56CEEBBBCD}" sibTransId="{39E7EB48-2245-4975-87D0-2008D2126456}"/>
    <dgm:cxn modelId="{19F1AC64-F53C-4AAA-8AAC-84FAB034491D}" type="presOf" srcId="{D456185A-D4EA-4164-B341-EBF2837FA080}" destId="{73536E7E-C491-4F09-86EF-EA770E51FAC0}" srcOrd="0" destOrd="0" presId="urn:microsoft.com/office/officeart/2005/8/layout/orgChart1"/>
    <dgm:cxn modelId="{E4C77ADA-3434-406E-BEBB-678324569771}" type="presOf" srcId="{C3F4053D-35AB-4276-B1E0-F9BFBEB1EDF9}" destId="{AACEAC01-B9DE-44E0-9C65-67014D8E76BB}" srcOrd="0" destOrd="0" presId="urn:microsoft.com/office/officeart/2005/8/layout/orgChart1"/>
    <dgm:cxn modelId="{632B9AC3-68BA-4C7E-851A-591EC0C11813}" type="presOf" srcId="{911F8E42-C975-4EE1-A9D5-E16CBB3E68D9}" destId="{47E28222-2152-41C8-B10F-667DEE753ED8}" srcOrd="0" destOrd="0" presId="urn:microsoft.com/office/officeart/2005/8/layout/orgChart1"/>
    <dgm:cxn modelId="{FCB46D0D-7E5E-4159-915C-DC56D5CF7EC2}" type="presOf" srcId="{D25B329B-32FC-43F0-9999-298C0E885ABA}" destId="{0AD94DBC-3A98-4BA6-88F7-7BF73B3C003E}" srcOrd="0" destOrd="0" presId="urn:microsoft.com/office/officeart/2005/8/layout/orgChart1"/>
    <dgm:cxn modelId="{CFD81ACD-9BBA-48F5-AAE0-0A8023669227}" type="presOf" srcId="{7D0A7EBD-B553-4B42-B821-1525BCF9AC27}" destId="{4695D542-7156-4D00-A3E1-D31EF39560C7}" srcOrd="0" destOrd="0" presId="urn:microsoft.com/office/officeart/2005/8/layout/orgChart1"/>
    <dgm:cxn modelId="{5078A55F-F75E-4A71-97C1-D9A4F3839281}" srcId="{C3F4053D-35AB-4276-B1E0-F9BFBEB1EDF9}" destId="{56D5B3C3-748D-4B1E-9850-9BCB7E417133}" srcOrd="1" destOrd="0" parTransId="{A40370E4-668E-4BEC-90C4-DAC3CF5C0234}" sibTransId="{82B8CEE6-BB56-4FB3-98F0-421456B9B3EB}"/>
    <dgm:cxn modelId="{0F32B400-5086-4603-8793-8D06CB16B6C5}" type="presOf" srcId="{BDFF2170-2379-4308-BEBA-BAB0B8DBF7D7}" destId="{A9EB59A3-4FCA-4C24-BEF0-D59A4E7C1F23}" srcOrd="0" destOrd="0" presId="urn:microsoft.com/office/officeart/2005/8/layout/orgChart1"/>
    <dgm:cxn modelId="{301324CE-AA83-4150-9AD0-AC9173CDED72}" type="presOf" srcId="{E5F29246-3278-40F2-AA80-489A105CB75D}" destId="{6F3C6F2D-B067-4FD0-82A6-AC8E60F860F1}" srcOrd="1" destOrd="0" presId="urn:microsoft.com/office/officeart/2005/8/layout/orgChart1"/>
    <dgm:cxn modelId="{037D71A0-C437-42B0-94ED-FF68CCB13F44}" type="presOf" srcId="{75E815A6-2BAC-4BAE-9037-7C5315CD80DB}" destId="{884D57DE-1EAE-4E8F-B499-2D8EFB795F2C}" srcOrd="1" destOrd="0" presId="urn:microsoft.com/office/officeart/2005/8/layout/orgChart1"/>
    <dgm:cxn modelId="{FD2C0E95-52DF-4767-853D-42EAF0741CF6}" type="presOf" srcId="{6B100282-C8C8-4849-BBA6-C1EF954C08E6}" destId="{45275703-5A19-42B6-B692-01544FDB361B}" srcOrd="0" destOrd="0" presId="urn:microsoft.com/office/officeart/2005/8/layout/orgChart1"/>
    <dgm:cxn modelId="{5BD05C81-27C2-4FC8-9BF8-8F32041083BF}" type="presOf" srcId="{EDC85C7E-E7D1-4486-9799-0316EDCCC57C}" destId="{79CB7139-71E5-446F-BB2B-14EA68D7C55A}" srcOrd="1" destOrd="0" presId="urn:microsoft.com/office/officeart/2005/8/layout/orgChart1"/>
    <dgm:cxn modelId="{5178B871-0934-40B9-966B-B365587CF99E}" type="presOf" srcId="{9228F81C-D8FE-4FFF-B412-2388AD38CA59}" destId="{EDD232C7-FFED-4530-85A1-E27F84EC2011}" srcOrd="0" destOrd="0" presId="urn:microsoft.com/office/officeart/2005/8/layout/orgChart1"/>
    <dgm:cxn modelId="{DA51DBC4-AF1B-4C3A-8FEE-8E7D25C7FF84}" type="presOf" srcId="{0A90DBAC-7839-44EA-A30A-32E53CC303DA}" destId="{3132FDA1-C6A6-4562-A6D0-70A57244A1F4}" srcOrd="1" destOrd="0" presId="urn:microsoft.com/office/officeart/2005/8/layout/orgChart1"/>
    <dgm:cxn modelId="{C66F385C-E2F5-4672-A2D0-9283B48C8032}" type="presOf" srcId="{87BBA61D-595F-48BD-A2A5-F30B64445833}" destId="{1572BC09-D299-463F-BEF2-AAB9095D4A6C}" srcOrd="0" destOrd="0" presId="urn:microsoft.com/office/officeart/2005/8/layout/orgChart1"/>
    <dgm:cxn modelId="{10C38BED-F68A-4ECF-B7A9-D3EAFF4851DA}" type="presOf" srcId="{E7B9F4C9-499C-4541-A55F-9AEF5A9771C7}" destId="{7D2CDE7C-DB0B-45C7-B6CD-5EFDE7514B0D}" srcOrd="1" destOrd="0" presId="urn:microsoft.com/office/officeart/2005/8/layout/orgChart1"/>
    <dgm:cxn modelId="{9EB86C1C-71FF-4640-A02F-8B387AC6C89D}" type="presOf" srcId="{5718F3BA-9D66-41FE-9FDE-A8D01D908924}" destId="{A49A1FC1-C4D9-4640-A1CD-AC348F9EB6F5}" srcOrd="0" destOrd="0" presId="urn:microsoft.com/office/officeart/2005/8/layout/orgChart1"/>
    <dgm:cxn modelId="{71EA0C9D-8F10-4B1C-B03A-08BAB211529C}" type="presOf" srcId="{3B279C12-8D4C-49D9-8E22-A3CD3EBB810C}" destId="{90B2138B-20A8-4D0D-89DC-0F0D45189685}" srcOrd="1" destOrd="0" presId="urn:microsoft.com/office/officeart/2005/8/layout/orgChart1"/>
    <dgm:cxn modelId="{AB8DC71D-9C4D-4BA6-910E-52305B044529}" type="presOf" srcId="{0407BBB6-510A-48A0-AC20-0E69EAB68765}" destId="{22FD06DA-B41E-47FC-B7B6-FA2DE7D58283}" srcOrd="0" destOrd="0" presId="urn:microsoft.com/office/officeart/2005/8/layout/orgChart1"/>
    <dgm:cxn modelId="{2633CD3E-C094-4EE6-B6DF-45CAC9F991D5}" type="presOf" srcId="{C718F3DA-845B-43F5-AD4F-8121647A28AD}" destId="{F67EFFF7-AAC3-4C9B-9020-6411D3C3832B}" srcOrd="1" destOrd="0" presId="urn:microsoft.com/office/officeart/2005/8/layout/orgChart1"/>
    <dgm:cxn modelId="{6C71D8EF-77BE-4033-98FB-F293F45D9035}" srcId="{46A256D3-062D-4D0D-B3FB-CDBD5EE85C8A}" destId="{0A90DBAC-7839-44EA-A30A-32E53CC303DA}" srcOrd="2" destOrd="0" parTransId="{8CA220A1-517C-40EF-A0F4-0218A46195C5}" sibTransId="{563F24B5-EC1E-47EF-A926-2D0000BA4997}"/>
    <dgm:cxn modelId="{57032251-D83A-48E9-8B51-45EFFC952281}" type="presOf" srcId="{75E815A6-2BAC-4BAE-9037-7C5315CD80DB}" destId="{00DDFCF8-5440-4ED8-A32B-DB0144AF8DF4}" srcOrd="0" destOrd="0" presId="urn:microsoft.com/office/officeart/2005/8/layout/orgChart1"/>
    <dgm:cxn modelId="{F0CBA7E1-A566-4F8A-B517-F1194E23B7F7}" srcId="{5ABA36CC-8E71-47CC-B14A-6FA12FF390B8}" destId="{5718F3BA-9D66-41FE-9FDE-A8D01D908924}" srcOrd="2" destOrd="0" parTransId="{665FEC92-C8C5-4C85-9966-56BEB267D107}" sibTransId="{89F6943B-AC76-4B4F-80FF-3D20899C943D}"/>
    <dgm:cxn modelId="{3BF8423A-827B-4CDF-BCD9-A03542AB17EA}" type="presOf" srcId="{3A02C2FF-777A-49FE-97D3-197B9F395C45}" destId="{AA13015F-4A44-49BF-9612-2C6B8A85356E}" srcOrd="0" destOrd="0" presId="urn:microsoft.com/office/officeart/2005/8/layout/orgChart1"/>
    <dgm:cxn modelId="{76964522-92A7-4E1C-A6BF-B38536454669}" type="presOf" srcId="{A1BBABE8-E997-4607-A2BF-75AEFEB669FE}" destId="{CB1C67F2-1D41-4F45-A871-43E913468CBF}" srcOrd="0" destOrd="0" presId="urn:microsoft.com/office/officeart/2005/8/layout/orgChart1"/>
    <dgm:cxn modelId="{CC95A610-5FA7-4F14-9356-6E0EDBEC4C29}" type="presOf" srcId="{59510453-E249-4A89-894F-9E8C04AAFE34}" destId="{B9B0A372-B722-438D-BE0C-1D0C514139D1}" srcOrd="0" destOrd="0" presId="urn:microsoft.com/office/officeart/2005/8/layout/orgChart1"/>
    <dgm:cxn modelId="{5F52252C-2AE4-465F-BCAF-3B3ABDB93B23}" srcId="{8EC4B851-38DC-489B-ABDB-53BB09D4CC2C}" destId="{E7B9F4C9-499C-4541-A55F-9AEF5A9771C7}" srcOrd="2" destOrd="0" parTransId="{0407BBB6-510A-48A0-AC20-0E69EAB68765}" sibTransId="{FCAA2F02-34DA-4414-9AC5-0FB89D80413E}"/>
    <dgm:cxn modelId="{B6CF0B9E-4BA1-4001-84FD-C1AF8CED477E}" type="presOf" srcId="{9B46BEED-8932-4877-A557-A6B3124FBED9}" destId="{02464532-C904-464B-BB93-1866E0CF0F1C}" srcOrd="0" destOrd="0" presId="urn:microsoft.com/office/officeart/2005/8/layout/orgChart1"/>
    <dgm:cxn modelId="{C9784994-B798-4A7D-9892-A1E24AC488F2}" type="presOf" srcId="{52341789-C924-4ECB-8F9D-F7D1AABD9047}" destId="{A5EC2FF1-3766-4FDA-B801-9CD8BFA69126}" srcOrd="0" destOrd="0" presId="urn:microsoft.com/office/officeart/2005/8/layout/orgChart1"/>
    <dgm:cxn modelId="{891A6AA5-D4C0-4535-B754-F6CEFE2F8B40}" type="presOf" srcId="{65FF0DB6-459A-4AF7-8808-457C64C01146}" destId="{0206565F-FBF8-43AD-8F25-01D3FFEFA8A8}" srcOrd="1" destOrd="0" presId="urn:microsoft.com/office/officeart/2005/8/layout/orgChart1"/>
    <dgm:cxn modelId="{9BB11F8A-B7D1-468E-A65F-A74A2E0C9A15}" type="presOf" srcId="{5A79744D-C0B2-4303-92E5-72021A883E35}" destId="{CA8F6D0D-2895-4D81-A120-D42B5C97B7CB}" srcOrd="0" destOrd="0" presId="urn:microsoft.com/office/officeart/2005/8/layout/orgChart1"/>
    <dgm:cxn modelId="{B1ADC41A-64DE-4947-8DA2-CFC576AD5476}" srcId="{94252490-7CB2-44EB-9E1F-7260BC4D7F54}" destId="{5A79744D-C0B2-4303-92E5-72021A883E35}" srcOrd="0" destOrd="0" parTransId="{ADB69102-B187-4D6E-97BC-06D3813BEB10}" sibTransId="{F28CF896-8A19-4FBD-9FC6-B1253FCEE0DA}"/>
    <dgm:cxn modelId="{69FF8924-1363-4E51-9FA8-0ECEAAF6B894}" type="presOf" srcId="{5784252D-F147-44F5-9E9F-FA92C445A3B1}" destId="{48238121-CBEB-4157-B0F2-E5E1210BBA27}" srcOrd="0" destOrd="0" presId="urn:microsoft.com/office/officeart/2005/8/layout/orgChart1"/>
    <dgm:cxn modelId="{794B2908-A4EC-4082-9182-4EB65373459D}" type="presOf" srcId="{38B2C306-EB4E-454D-9D7B-129CB4C47FD8}" destId="{EDB54D31-93AE-426D-97F4-BFEC80FF69A3}" srcOrd="1" destOrd="0" presId="urn:microsoft.com/office/officeart/2005/8/layout/orgChart1"/>
    <dgm:cxn modelId="{5821CA05-B2DD-4F6F-8CE5-8D8DBE299B35}" srcId="{75E815A6-2BAC-4BAE-9037-7C5315CD80DB}" destId="{9B46BEED-8932-4877-A557-A6B3124FBED9}" srcOrd="1" destOrd="0" parTransId="{79D0F6C8-489B-43CE-BA76-D9EC5BBE1570}" sibTransId="{3C127E59-E997-4656-9FC7-175D05A80242}"/>
    <dgm:cxn modelId="{44E11835-DE1F-467B-8600-79339D8B080B}" type="presOf" srcId="{5152C519-0FEE-40A3-967E-8B0799585F41}" destId="{118FEA29-B141-414B-955E-207C6B4A9B23}" srcOrd="0" destOrd="0" presId="urn:microsoft.com/office/officeart/2005/8/layout/orgChart1"/>
    <dgm:cxn modelId="{69C8DF50-73AD-4D89-BEBA-40B9126730DD}" srcId="{DA03EF64-C8E0-4336-B3CE-19536306E3A2}" destId="{8EC4B851-38DC-489B-ABDB-53BB09D4CC2C}" srcOrd="0" destOrd="0" parTransId="{4339D5CD-EA2F-4FF0-A018-CC19887FF845}" sibTransId="{4A94A5ED-BFC0-4402-878C-B43CD4C4CAA7}"/>
    <dgm:cxn modelId="{BB007F06-33DA-4095-984E-CA5ED7A0525A}" type="presOf" srcId="{7FCD56D0-1ECB-4BEA-89F1-F2B55AE65604}" destId="{2231D735-1A65-48EB-8D3D-26E6A901B3B9}" srcOrd="0" destOrd="0" presId="urn:microsoft.com/office/officeart/2005/8/layout/orgChart1"/>
    <dgm:cxn modelId="{48173388-C97B-4D31-AC97-B135DEEEC2A8}" srcId="{C3F4053D-35AB-4276-B1E0-F9BFBEB1EDF9}" destId="{238FE641-3570-4215-9000-374793CBCF25}" srcOrd="3" destOrd="0" parTransId="{911F8E42-C975-4EE1-A9D5-E16CBB3E68D9}" sibTransId="{FB0D5CD0-C223-440B-8677-81340D6A0014}"/>
    <dgm:cxn modelId="{9CB32D21-EF4E-4586-AADC-927D2899C08F}" type="presOf" srcId="{5718F3BA-9D66-41FE-9FDE-A8D01D908924}" destId="{204477EA-FACA-48B5-A11D-9194B9307F13}" srcOrd="1" destOrd="0" presId="urn:microsoft.com/office/officeart/2005/8/layout/orgChart1"/>
    <dgm:cxn modelId="{6835C210-DE6E-4185-A67E-704C7DF7A59F}" type="presParOf" srcId="{2E7DB8EE-6A98-47B4-A364-9A29A28F0182}" destId="{E99F1739-8F37-4F45-B4EC-241892BE3910}" srcOrd="0" destOrd="0" presId="urn:microsoft.com/office/officeart/2005/8/layout/orgChart1"/>
    <dgm:cxn modelId="{BE08CAE4-AFD3-41D0-95E4-389A4309F77F}" type="presParOf" srcId="{E99F1739-8F37-4F45-B4EC-241892BE3910}" destId="{EF31EBCF-A971-48A0-AF7A-F9B3D4BAAFEA}" srcOrd="0" destOrd="0" presId="urn:microsoft.com/office/officeart/2005/8/layout/orgChart1"/>
    <dgm:cxn modelId="{ACFA76BC-6A46-4DC7-8B48-AF9E99D2C4B4}" type="presParOf" srcId="{EF31EBCF-A971-48A0-AF7A-F9B3D4BAAFEA}" destId="{CBFC508C-C1F4-4A38-AB73-A5116D516A52}" srcOrd="0" destOrd="0" presId="urn:microsoft.com/office/officeart/2005/8/layout/orgChart1"/>
    <dgm:cxn modelId="{55D24570-B4EB-4AFB-A985-54039D4EA543}" type="presParOf" srcId="{EF31EBCF-A971-48A0-AF7A-F9B3D4BAAFEA}" destId="{C1A1F076-9C08-488A-AAFB-9057AB47DAA4}" srcOrd="1" destOrd="0" presId="urn:microsoft.com/office/officeart/2005/8/layout/orgChart1"/>
    <dgm:cxn modelId="{3DF11228-A443-4917-BEE0-27E29791519B}" type="presParOf" srcId="{E99F1739-8F37-4F45-B4EC-241892BE3910}" destId="{B2CFB8FE-3E9B-43A2-A589-CC8B3D2D3F26}" srcOrd="1" destOrd="0" presId="urn:microsoft.com/office/officeart/2005/8/layout/orgChart1"/>
    <dgm:cxn modelId="{283C4FBD-4113-4260-BF42-EFC2C958F327}" type="presParOf" srcId="{B2CFB8FE-3E9B-43A2-A589-CC8B3D2D3F26}" destId="{45275703-5A19-42B6-B692-01544FDB361B}" srcOrd="0" destOrd="0" presId="urn:microsoft.com/office/officeart/2005/8/layout/orgChart1"/>
    <dgm:cxn modelId="{4D968874-AA64-45CA-879C-16940B87CD8D}" type="presParOf" srcId="{B2CFB8FE-3E9B-43A2-A589-CC8B3D2D3F26}" destId="{346FA2CB-442B-4FAA-B4A0-1765328A2AAE}" srcOrd="1" destOrd="0" presId="urn:microsoft.com/office/officeart/2005/8/layout/orgChart1"/>
    <dgm:cxn modelId="{2F380AFB-2205-4577-BDB8-3F32EC7DA52E}" type="presParOf" srcId="{346FA2CB-442B-4FAA-B4A0-1765328A2AAE}" destId="{6E278504-C5CC-42C3-B070-5960520F7806}" srcOrd="0" destOrd="0" presId="urn:microsoft.com/office/officeart/2005/8/layout/orgChart1"/>
    <dgm:cxn modelId="{06479AEE-D352-4878-B1D6-FC287B7EBFF1}" type="presParOf" srcId="{6E278504-C5CC-42C3-B070-5960520F7806}" destId="{210F4937-15E8-4248-AFDC-69863F49CE5B}" srcOrd="0" destOrd="0" presId="urn:microsoft.com/office/officeart/2005/8/layout/orgChart1"/>
    <dgm:cxn modelId="{21022767-C672-4894-A051-694611C823B4}" type="presParOf" srcId="{6E278504-C5CC-42C3-B070-5960520F7806}" destId="{483E2B32-FBF6-42D7-83E5-A4CA3173E024}" srcOrd="1" destOrd="0" presId="urn:microsoft.com/office/officeart/2005/8/layout/orgChart1"/>
    <dgm:cxn modelId="{6052B352-EBBF-4A0F-A050-071C0995717C}" type="presParOf" srcId="{346FA2CB-442B-4FAA-B4A0-1765328A2AAE}" destId="{6B8F3AB2-FE5D-417C-AFDB-9D005BF10B2E}" srcOrd="1" destOrd="0" presId="urn:microsoft.com/office/officeart/2005/8/layout/orgChart1"/>
    <dgm:cxn modelId="{62D01302-F361-4FB7-981D-024823244E72}" type="presParOf" srcId="{6B8F3AB2-FE5D-417C-AFDB-9D005BF10B2E}" destId="{37104BED-F5CA-473F-B600-C283C065E98D}" srcOrd="0" destOrd="0" presId="urn:microsoft.com/office/officeart/2005/8/layout/orgChart1"/>
    <dgm:cxn modelId="{BF8EC785-D354-46EE-8EAF-2E4FBE1022EB}" type="presParOf" srcId="{6B8F3AB2-FE5D-417C-AFDB-9D005BF10B2E}" destId="{A6630549-3224-49AE-A8BA-E14290AC2EA1}" srcOrd="1" destOrd="0" presId="urn:microsoft.com/office/officeart/2005/8/layout/orgChart1"/>
    <dgm:cxn modelId="{9F8D0C73-87A4-4B52-B8A5-1DB2DD1EDEE5}" type="presParOf" srcId="{A6630549-3224-49AE-A8BA-E14290AC2EA1}" destId="{866A1106-6D85-4CF2-A988-69B5CD0FABFA}" srcOrd="0" destOrd="0" presId="urn:microsoft.com/office/officeart/2005/8/layout/orgChart1"/>
    <dgm:cxn modelId="{38F0F8AB-2D7C-433C-B2F1-8E37C0E76083}" type="presParOf" srcId="{866A1106-6D85-4CF2-A988-69B5CD0FABFA}" destId="{8D3EA44B-C506-41D8-A03E-AA645376441B}" srcOrd="0" destOrd="0" presId="urn:microsoft.com/office/officeart/2005/8/layout/orgChart1"/>
    <dgm:cxn modelId="{95C083B4-8A2F-4464-AD00-69F8EAD72D76}" type="presParOf" srcId="{866A1106-6D85-4CF2-A988-69B5CD0FABFA}" destId="{79CB7139-71E5-446F-BB2B-14EA68D7C55A}" srcOrd="1" destOrd="0" presId="urn:microsoft.com/office/officeart/2005/8/layout/orgChart1"/>
    <dgm:cxn modelId="{75F583ED-BD06-4A68-8519-40B183E02158}" type="presParOf" srcId="{A6630549-3224-49AE-A8BA-E14290AC2EA1}" destId="{52023CB8-68E9-4E6B-B591-F5C06096863D}" srcOrd="1" destOrd="0" presId="urn:microsoft.com/office/officeart/2005/8/layout/orgChart1"/>
    <dgm:cxn modelId="{24BA9496-01A3-4159-A156-6355C02AC7CD}" type="presParOf" srcId="{A6630549-3224-49AE-A8BA-E14290AC2EA1}" destId="{8BDF4C7F-9FDE-4023-8F22-2E1708775FA4}" srcOrd="2" destOrd="0" presId="urn:microsoft.com/office/officeart/2005/8/layout/orgChart1"/>
    <dgm:cxn modelId="{A49FC331-372B-4C66-8F5B-6B3F512FC75D}" type="presParOf" srcId="{6B8F3AB2-FE5D-417C-AFDB-9D005BF10B2E}" destId="{3640FB1B-3736-41D4-BD11-9D7C233D9B0B}" srcOrd="2" destOrd="0" presId="urn:microsoft.com/office/officeart/2005/8/layout/orgChart1"/>
    <dgm:cxn modelId="{3636A9C7-98B1-4C71-80B0-AB7FBE53B618}" type="presParOf" srcId="{6B8F3AB2-FE5D-417C-AFDB-9D005BF10B2E}" destId="{552BE668-34CB-40B1-BEF0-1409CE2086CD}" srcOrd="3" destOrd="0" presId="urn:microsoft.com/office/officeart/2005/8/layout/orgChart1"/>
    <dgm:cxn modelId="{2E7F805C-FCF0-4870-8FA6-F7463BBAF5DA}" type="presParOf" srcId="{552BE668-34CB-40B1-BEF0-1409CE2086CD}" destId="{03A8D183-18F9-432C-8A61-4D3D3B57C354}" srcOrd="0" destOrd="0" presId="urn:microsoft.com/office/officeart/2005/8/layout/orgChart1"/>
    <dgm:cxn modelId="{03A7784C-F1B5-4EC7-B4F1-14F6E6982721}" type="presParOf" srcId="{03A8D183-18F9-432C-8A61-4D3D3B57C354}" destId="{AACEAC01-B9DE-44E0-9C65-67014D8E76BB}" srcOrd="0" destOrd="0" presId="urn:microsoft.com/office/officeart/2005/8/layout/orgChart1"/>
    <dgm:cxn modelId="{9D8802A2-25AA-4EAF-BB4A-21DF48AA5EE3}" type="presParOf" srcId="{03A8D183-18F9-432C-8A61-4D3D3B57C354}" destId="{B583C988-8271-4FE6-B9F1-E5D189C670FA}" srcOrd="1" destOrd="0" presId="urn:microsoft.com/office/officeart/2005/8/layout/orgChart1"/>
    <dgm:cxn modelId="{11CBC0B5-9FB4-4946-847E-300AA973CAF4}" type="presParOf" srcId="{552BE668-34CB-40B1-BEF0-1409CE2086CD}" destId="{22DE6825-6813-48C1-A8F2-37F03D1DE5FE}" srcOrd="1" destOrd="0" presId="urn:microsoft.com/office/officeart/2005/8/layout/orgChart1"/>
    <dgm:cxn modelId="{188088E8-DEF1-42B5-8788-D181943970CB}" type="presParOf" srcId="{22DE6825-6813-48C1-A8F2-37F03D1DE5FE}" destId="{F3D1AE0D-0ACC-4B02-B9B4-529E9A5949B3}" srcOrd="0" destOrd="0" presId="urn:microsoft.com/office/officeart/2005/8/layout/orgChart1"/>
    <dgm:cxn modelId="{A67081F8-27C5-4539-BDA8-9636CF71D7DE}" type="presParOf" srcId="{22DE6825-6813-48C1-A8F2-37F03D1DE5FE}" destId="{2F07B145-3CB8-44DD-BC41-6934E161CEC5}" srcOrd="1" destOrd="0" presId="urn:microsoft.com/office/officeart/2005/8/layout/orgChart1"/>
    <dgm:cxn modelId="{50636A3E-7426-4414-A3F4-FFB5D35F967A}" type="presParOf" srcId="{2F07B145-3CB8-44DD-BC41-6934E161CEC5}" destId="{D0CF4279-9F08-4FF3-9FD3-F6637C16CD5A}" srcOrd="0" destOrd="0" presId="urn:microsoft.com/office/officeart/2005/8/layout/orgChart1"/>
    <dgm:cxn modelId="{3A5EECF5-4E03-48CE-9A15-EDAA4E984E74}" type="presParOf" srcId="{D0CF4279-9F08-4FF3-9FD3-F6637C16CD5A}" destId="{1572BC09-D299-463F-BEF2-AAB9095D4A6C}" srcOrd="0" destOrd="0" presId="urn:microsoft.com/office/officeart/2005/8/layout/orgChart1"/>
    <dgm:cxn modelId="{596279D7-B7EA-4C85-978B-952E46978E22}" type="presParOf" srcId="{D0CF4279-9F08-4FF3-9FD3-F6637C16CD5A}" destId="{1F266BDF-98E6-42C3-AC24-5E1FF237D153}" srcOrd="1" destOrd="0" presId="urn:microsoft.com/office/officeart/2005/8/layout/orgChart1"/>
    <dgm:cxn modelId="{DA0F9C69-8B67-496B-BE90-025842AD55E8}" type="presParOf" srcId="{2F07B145-3CB8-44DD-BC41-6934E161CEC5}" destId="{A996475E-AA08-4CC0-BA09-98B3F22365A5}" srcOrd="1" destOrd="0" presId="urn:microsoft.com/office/officeart/2005/8/layout/orgChart1"/>
    <dgm:cxn modelId="{0AFAF309-60C3-48DF-8D0B-7C50D8B985FF}" type="presParOf" srcId="{2F07B145-3CB8-44DD-BC41-6934E161CEC5}" destId="{AB04ED79-4E77-40D9-ACCB-471103CBAEB5}" srcOrd="2" destOrd="0" presId="urn:microsoft.com/office/officeart/2005/8/layout/orgChart1"/>
    <dgm:cxn modelId="{0DB8C646-5D78-4AED-8121-D5A2F1BAF857}" type="presParOf" srcId="{22DE6825-6813-48C1-A8F2-37F03D1DE5FE}" destId="{4781B1E8-F39A-455E-9F8C-A1394754DF96}" srcOrd="2" destOrd="0" presId="urn:microsoft.com/office/officeart/2005/8/layout/orgChart1"/>
    <dgm:cxn modelId="{FAADFA29-0D31-4C89-A1AC-DD9E07517651}" type="presParOf" srcId="{22DE6825-6813-48C1-A8F2-37F03D1DE5FE}" destId="{28E3D94B-6B7A-4E4C-BBA8-80A60CD6F499}" srcOrd="3" destOrd="0" presId="urn:microsoft.com/office/officeart/2005/8/layout/orgChart1"/>
    <dgm:cxn modelId="{7E9568AD-8B6C-41E7-A041-5FFF72EB007B}" type="presParOf" srcId="{28E3D94B-6B7A-4E4C-BBA8-80A60CD6F499}" destId="{E692098F-F4AA-4BD8-8425-50243D3240A0}" srcOrd="0" destOrd="0" presId="urn:microsoft.com/office/officeart/2005/8/layout/orgChart1"/>
    <dgm:cxn modelId="{718767A4-01AD-4FF5-AFEA-2DA7495CD1A6}" type="presParOf" srcId="{E692098F-F4AA-4BD8-8425-50243D3240A0}" destId="{0CEA2EB0-14A5-494F-B4F4-1944C8C90695}" srcOrd="0" destOrd="0" presId="urn:microsoft.com/office/officeart/2005/8/layout/orgChart1"/>
    <dgm:cxn modelId="{1FF39987-D1C7-4832-8A21-317A564927D8}" type="presParOf" srcId="{E692098F-F4AA-4BD8-8425-50243D3240A0}" destId="{E7E0F4AF-DF89-4843-88DD-9BA6A16D7452}" srcOrd="1" destOrd="0" presId="urn:microsoft.com/office/officeart/2005/8/layout/orgChart1"/>
    <dgm:cxn modelId="{6F911840-E14F-426B-8CAB-49348513B2EF}" type="presParOf" srcId="{28E3D94B-6B7A-4E4C-BBA8-80A60CD6F499}" destId="{00D8413E-BA12-4E0B-9E69-53B2FA39A4A7}" srcOrd="1" destOrd="0" presId="urn:microsoft.com/office/officeart/2005/8/layout/orgChart1"/>
    <dgm:cxn modelId="{C8D21D25-62D9-4383-8769-370EB11BFD51}" type="presParOf" srcId="{28E3D94B-6B7A-4E4C-BBA8-80A60CD6F499}" destId="{6B9F4CEF-D501-477D-A725-1C8EC4FA38C7}" srcOrd="2" destOrd="0" presId="urn:microsoft.com/office/officeart/2005/8/layout/orgChart1"/>
    <dgm:cxn modelId="{9B47347D-0122-4888-89D3-0B0A3147D486}" type="presParOf" srcId="{22DE6825-6813-48C1-A8F2-37F03D1DE5FE}" destId="{A0A447BD-CEC2-400B-A02F-1CDBAB6E402E}" srcOrd="4" destOrd="0" presId="urn:microsoft.com/office/officeart/2005/8/layout/orgChart1"/>
    <dgm:cxn modelId="{FA33D239-6BC2-4B2C-B647-F1AD86058943}" type="presParOf" srcId="{22DE6825-6813-48C1-A8F2-37F03D1DE5FE}" destId="{5461C60C-B50C-45C6-B013-4010DB6BD17A}" srcOrd="5" destOrd="0" presId="urn:microsoft.com/office/officeart/2005/8/layout/orgChart1"/>
    <dgm:cxn modelId="{1F1202A5-EF64-427D-BB39-6E44481F3E31}" type="presParOf" srcId="{5461C60C-B50C-45C6-B013-4010DB6BD17A}" destId="{E981212C-B5EB-4DB9-9463-ACA32CA5B477}" srcOrd="0" destOrd="0" presId="urn:microsoft.com/office/officeart/2005/8/layout/orgChart1"/>
    <dgm:cxn modelId="{A3BBADA4-6BAC-4144-B7F6-01B2F3C42266}" type="presParOf" srcId="{E981212C-B5EB-4DB9-9463-ACA32CA5B477}" destId="{2231D735-1A65-48EB-8D3D-26E6A901B3B9}" srcOrd="0" destOrd="0" presId="urn:microsoft.com/office/officeart/2005/8/layout/orgChart1"/>
    <dgm:cxn modelId="{DE592DDB-FDDA-46BB-BA9E-84DCB23A7C71}" type="presParOf" srcId="{E981212C-B5EB-4DB9-9463-ACA32CA5B477}" destId="{B5395AE4-0726-4DB8-84C1-368F1DD1C4A5}" srcOrd="1" destOrd="0" presId="urn:microsoft.com/office/officeart/2005/8/layout/orgChart1"/>
    <dgm:cxn modelId="{C82CFA8F-79DF-46FC-8DAE-1CFB41C66A05}" type="presParOf" srcId="{5461C60C-B50C-45C6-B013-4010DB6BD17A}" destId="{770A7784-12DD-4F6B-A0E7-0A04F3E5C5A2}" srcOrd="1" destOrd="0" presId="urn:microsoft.com/office/officeart/2005/8/layout/orgChart1"/>
    <dgm:cxn modelId="{835C0E88-B5A6-4505-BD5B-66D1FA548DD6}" type="presParOf" srcId="{5461C60C-B50C-45C6-B013-4010DB6BD17A}" destId="{0AA11F15-273D-4F4D-9927-B3BEEE442792}" srcOrd="2" destOrd="0" presId="urn:microsoft.com/office/officeart/2005/8/layout/orgChart1"/>
    <dgm:cxn modelId="{325DF87A-24C0-4130-A377-6BBB7ABA2068}" type="presParOf" srcId="{22DE6825-6813-48C1-A8F2-37F03D1DE5FE}" destId="{47E28222-2152-41C8-B10F-667DEE753ED8}" srcOrd="6" destOrd="0" presId="urn:microsoft.com/office/officeart/2005/8/layout/orgChart1"/>
    <dgm:cxn modelId="{0C68D5CA-1899-44FC-B360-DC3040BC46D4}" type="presParOf" srcId="{22DE6825-6813-48C1-A8F2-37F03D1DE5FE}" destId="{8F4191B5-79BE-4F1D-8A70-D2F7D944DEDF}" srcOrd="7" destOrd="0" presId="urn:microsoft.com/office/officeart/2005/8/layout/orgChart1"/>
    <dgm:cxn modelId="{CEFC0FA6-2108-4406-96E6-42FFB6AA3B84}" type="presParOf" srcId="{8F4191B5-79BE-4F1D-8A70-D2F7D944DEDF}" destId="{8041263B-96B4-41E9-9E5A-C1B050F51A7D}" srcOrd="0" destOrd="0" presId="urn:microsoft.com/office/officeart/2005/8/layout/orgChart1"/>
    <dgm:cxn modelId="{CA45094F-5B2D-4913-BBBF-C92032F7EC43}" type="presParOf" srcId="{8041263B-96B4-41E9-9E5A-C1B050F51A7D}" destId="{81F51355-2027-41DE-BA4F-D5874AB80DD2}" srcOrd="0" destOrd="0" presId="urn:microsoft.com/office/officeart/2005/8/layout/orgChart1"/>
    <dgm:cxn modelId="{5F364DAF-73BA-4165-ADDC-D11A0AE6625D}" type="presParOf" srcId="{8041263B-96B4-41E9-9E5A-C1B050F51A7D}" destId="{133AFEF6-0720-4CDC-9971-40A1B29B20E0}" srcOrd="1" destOrd="0" presId="urn:microsoft.com/office/officeart/2005/8/layout/orgChart1"/>
    <dgm:cxn modelId="{C73A9264-7172-4F2F-912E-25D47121B89C}" type="presParOf" srcId="{8F4191B5-79BE-4F1D-8A70-D2F7D944DEDF}" destId="{E1A61E82-F8E8-42F3-BE6D-9CA9D6E5EB6D}" srcOrd="1" destOrd="0" presId="urn:microsoft.com/office/officeart/2005/8/layout/orgChart1"/>
    <dgm:cxn modelId="{B0343D89-185C-48DD-966A-D2CC15B28906}" type="presParOf" srcId="{8F4191B5-79BE-4F1D-8A70-D2F7D944DEDF}" destId="{7A1D5552-3194-4B12-85D7-4B53B2AAB4F5}" srcOrd="2" destOrd="0" presId="urn:microsoft.com/office/officeart/2005/8/layout/orgChart1"/>
    <dgm:cxn modelId="{C853C181-CF3A-495C-B6EF-4E24DE6072FE}" type="presParOf" srcId="{552BE668-34CB-40B1-BEF0-1409CE2086CD}" destId="{2C320CD4-02D1-4769-9684-DEF682C7BEDC}" srcOrd="2" destOrd="0" presId="urn:microsoft.com/office/officeart/2005/8/layout/orgChart1"/>
    <dgm:cxn modelId="{401EE3EA-BCC3-4914-8D57-448F48650413}" type="presParOf" srcId="{6B8F3AB2-FE5D-417C-AFDB-9D005BF10B2E}" destId="{CD370AA7-C7AD-43F0-92ED-ECABE6DB6DF2}" srcOrd="4" destOrd="0" presId="urn:microsoft.com/office/officeart/2005/8/layout/orgChart1"/>
    <dgm:cxn modelId="{B19AAE55-5110-4584-9753-DDD9B800157F}" type="presParOf" srcId="{6B8F3AB2-FE5D-417C-AFDB-9D005BF10B2E}" destId="{BBC2231D-44D3-48D1-AD8E-0D6A6B0DE2CE}" srcOrd="5" destOrd="0" presId="urn:microsoft.com/office/officeart/2005/8/layout/orgChart1"/>
    <dgm:cxn modelId="{C5B4D225-B554-4675-8E2D-BD171858E5F9}" type="presParOf" srcId="{BBC2231D-44D3-48D1-AD8E-0D6A6B0DE2CE}" destId="{88D45500-CCD0-4D53-89FB-19BB7D3ACBD3}" srcOrd="0" destOrd="0" presId="urn:microsoft.com/office/officeart/2005/8/layout/orgChart1"/>
    <dgm:cxn modelId="{0CF4ACBA-B79E-435D-BFC1-EB7D9C870B8E}" type="presParOf" srcId="{88D45500-CCD0-4D53-89FB-19BB7D3ACBD3}" destId="{28416397-2B06-4133-9EA2-908F38A6A3AB}" srcOrd="0" destOrd="0" presId="urn:microsoft.com/office/officeart/2005/8/layout/orgChart1"/>
    <dgm:cxn modelId="{44D2618F-1071-44C8-BDD5-E44A3DB37A90}" type="presParOf" srcId="{88D45500-CCD0-4D53-89FB-19BB7D3ACBD3}" destId="{3132FDA1-C6A6-4562-A6D0-70A57244A1F4}" srcOrd="1" destOrd="0" presId="urn:microsoft.com/office/officeart/2005/8/layout/orgChart1"/>
    <dgm:cxn modelId="{E8D7D69A-83C3-41EE-9552-3621DDA4FD1C}" type="presParOf" srcId="{BBC2231D-44D3-48D1-AD8E-0D6A6B0DE2CE}" destId="{771ED5DF-F6B6-4362-9BBD-FB468CA296CE}" srcOrd="1" destOrd="0" presId="urn:microsoft.com/office/officeart/2005/8/layout/orgChart1"/>
    <dgm:cxn modelId="{E288D992-8BF6-4265-8A90-2BD4E4571550}" type="presParOf" srcId="{BBC2231D-44D3-48D1-AD8E-0D6A6B0DE2CE}" destId="{1166D212-57C9-429C-9B4B-A594FAF52DD4}" srcOrd="2" destOrd="0" presId="urn:microsoft.com/office/officeart/2005/8/layout/orgChart1"/>
    <dgm:cxn modelId="{0E5B852D-2B7B-4F8B-A312-C164A2E79B41}" type="presParOf" srcId="{346FA2CB-442B-4FAA-B4A0-1765328A2AAE}" destId="{39DE7813-B94D-43B6-B00E-1C9F8A39DC84}" srcOrd="2" destOrd="0" presId="urn:microsoft.com/office/officeart/2005/8/layout/orgChart1"/>
    <dgm:cxn modelId="{D29168E4-8CF8-4030-A184-9A4CFB0816C2}" type="presParOf" srcId="{B2CFB8FE-3E9B-43A2-A589-CC8B3D2D3F26}" destId="{B7B3780A-75A2-4CBC-A3E4-40C1ED588831}" srcOrd="2" destOrd="0" presId="urn:microsoft.com/office/officeart/2005/8/layout/orgChart1"/>
    <dgm:cxn modelId="{CE85AF78-FBC2-4DAC-B3FB-D87FF2CD24C6}" type="presParOf" srcId="{B2CFB8FE-3E9B-43A2-A589-CC8B3D2D3F26}" destId="{A9C6E569-7E4B-4308-8812-793A8A4E2B73}" srcOrd="3" destOrd="0" presId="urn:microsoft.com/office/officeart/2005/8/layout/orgChart1"/>
    <dgm:cxn modelId="{70253684-7908-40EF-A002-3E214B644554}" type="presParOf" srcId="{A9C6E569-7E4B-4308-8812-793A8A4E2B73}" destId="{8A825369-AC0E-4FF1-B150-D1012309F359}" srcOrd="0" destOrd="0" presId="urn:microsoft.com/office/officeart/2005/8/layout/orgChart1"/>
    <dgm:cxn modelId="{E737B7C4-96EB-43C9-A018-A52B28BC81C9}" type="presParOf" srcId="{8A825369-AC0E-4FF1-B150-D1012309F359}" destId="{AA18D73B-3D47-4806-9064-29BAF85B3EC8}" srcOrd="0" destOrd="0" presId="urn:microsoft.com/office/officeart/2005/8/layout/orgChart1"/>
    <dgm:cxn modelId="{E16F3CA7-5122-4F0A-8681-504716115482}" type="presParOf" srcId="{8A825369-AC0E-4FF1-B150-D1012309F359}" destId="{8397ADF4-FE46-4848-863B-FA7FD34110B8}" srcOrd="1" destOrd="0" presId="urn:microsoft.com/office/officeart/2005/8/layout/orgChart1"/>
    <dgm:cxn modelId="{3CEF0D15-2F9E-427B-8091-1BA89C48C37F}" type="presParOf" srcId="{A9C6E569-7E4B-4308-8812-793A8A4E2B73}" destId="{BA19EADC-E4E3-4167-8908-1E15DE761109}" srcOrd="1" destOrd="0" presId="urn:microsoft.com/office/officeart/2005/8/layout/orgChart1"/>
    <dgm:cxn modelId="{F9D08795-0AAF-42D7-B3D1-9189E3F6ECC2}" type="presParOf" srcId="{BA19EADC-E4E3-4167-8908-1E15DE761109}" destId="{7590E822-CB3F-47DE-93A0-1D53E070BF8A}" srcOrd="0" destOrd="0" presId="urn:microsoft.com/office/officeart/2005/8/layout/orgChart1"/>
    <dgm:cxn modelId="{DE3ADFC2-7685-4FAD-881D-6010DE1F7776}" type="presParOf" srcId="{BA19EADC-E4E3-4167-8908-1E15DE761109}" destId="{00A542B1-AFAF-470F-9BF9-823C3C9C2559}" srcOrd="1" destOrd="0" presId="urn:microsoft.com/office/officeart/2005/8/layout/orgChart1"/>
    <dgm:cxn modelId="{4F78E0DE-5658-4ED9-A3F7-6BA3942D1B0E}" type="presParOf" srcId="{00A542B1-AFAF-470F-9BF9-823C3C9C2559}" destId="{12144939-6544-45C2-80DE-931994CFC0E6}" srcOrd="0" destOrd="0" presId="urn:microsoft.com/office/officeart/2005/8/layout/orgChart1"/>
    <dgm:cxn modelId="{C95A3C7F-782C-4C20-BD6A-C4E665B74568}" type="presParOf" srcId="{12144939-6544-45C2-80DE-931994CFC0E6}" destId="{CA8F6D0D-2895-4D81-A120-D42B5C97B7CB}" srcOrd="0" destOrd="0" presId="urn:microsoft.com/office/officeart/2005/8/layout/orgChart1"/>
    <dgm:cxn modelId="{326DBA24-769D-44F2-868E-45DDFEEF7BB8}" type="presParOf" srcId="{12144939-6544-45C2-80DE-931994CFC0E6}" destId="{C79FC1EC-1BD3-4BD0-93C5-1CAAFD593960}" srcOrd="1" destOrd="0" presId="urn:microsoft.com/office/officeart/2005/8/layout/orgChart1"/>
    <dgm:cxn modelId="{A72B07AA-EFD7-487B-AF4F-8E4DAF7D6F03}" type="presParOf" srcId="{00A542B1-AFAF-470F-9BF9-823C3C9C2559}" destId="{50A511E9-C14B-4EDD-954C-6927B7B6C381}" srcOrd="1" destOrd="0" presId="urn:microsoft.com/office/officeart/2005/8/layout/orgChart1"/>
    <dgm:cxn modelId="{CDA642F5-ADE7-4785-9988-5914D6EA0AC2}" type="presParOf" srcId="{00A542B1-AFAF-470F-9BF9-823C3C9C2559}" destId="{EE03CAF8-E49F-4160-8BE5-4E0B1CB9FCA9}" srcOrd="2" destOrd="0" presId="urn:microsoft.com/office/officeart/2005/8/layout/orgChart1"/>
    <dgm:cxn modelId="{2714A23B-77FD-48F0-A5B2-4C0BA843B46C}" type="presParOf" srcId="{BA19EADC-E4E3-4167-8908-1E15DE761109}" destId="{EDD232C7-FFED-4530-85A1-E27F84EC2011}" srcOrd="2" destOrd="0" presId="urn:microsoft.com/office/officeart/2005/8/layout/orgChart1"/>
    <dgm:cxn modelId="{B2D065DE-5BF8-4507-AB0B-11DCF2300A38}" type="presParOf" srcId="{BA19EADC-E4E3-4167-8908-1E15DE761109}" destId="{9E91779D-C65B-4C99-ABAF-D4E0987BE9D0}" srcOrd="3" destOrd="0" presId="urn:microsoft.com/office/officeart/2005/8/layout/orgChart1"/>
    <dgm:cxn modelId="{F463E422-6B9E-4194-83D5-A6B3E674417D}" type="presParOf" srcId="{9E91779D-C65B-4C99-ABAF-D4E0987BE9D0}" destId="{CB1BC577-1297-410B-9EC7-0F68496EC432}" srcOrd="0" destOrd="0" presId="urn:microsoft.com/office/officeart/2005/8/layout/orgChart1"/>
    <dgm:cxn modelId="{6E4A26C9-7E2D-429D-8BAB-D6B37DA63642}" type="presParOf" srcId="{CB1BC577-1297-410B-9EC7-0F68496EC432}" destId="{78AA3980-F3D6-4209-A778-D3CC6A373FC5}" srcOrd="0" destOrd="0" presId="urn:microsoft.com/office/officeart/2005/8/layout/orgChart1"/>
    <dgm:cxn modelId="{2A2BD2B9-C732-4F64-84AB-97B4AA0DA89E}" type="presParOf" srcId="{CB1BC577-1297-410B-9EC7-0F68496EC432}" destId="{90B2138B-20A8-4D0D-89DC-0F0D45189685}" srcOrd="1" destOrd="0" presId="urn:microsoft.com/office/officeart/2005/8/layout/orgChart1"/>
    <dgm:cxn modelId="{140C75E9-2BEF-4B82-8965-DFC634242A85}" type="presParOf" srcId="{9E91779D-C65B-4C99-ABAF-D4E0987BE9D0}" destId="{58956C40-C5ED-409F-9961-53C1551E71DC}" srcOrd="1" destOrd="0" presId="urn:microsoft.com/office/officeart/2005/8/layout/orgChart1"/>
    <dgm:cxn modelId="{8BDC0B64-662A-4A91-A4CF-FD35153ED60D}" type="presParOf" srcId="{9E91779D-C65B-4C99-ABAF-D4E0987BE9D0}" destId="{F1A1EA87-3B15-411A-99F4-8B1FE1A4E658}" srcOrd="2" destOrd="0" presId="urn:microsoft.com/office/officeart/2005/8/layout/orgChart1"/>
    <dgm:cxn modelId="{F6393FF3-8B83-4467-B6EB-E68AED3E0E86}" type="presParOf" srcId="{A9C6E569-7E4B-4308-8812-793A8A4E2B73}" destId="{D3462E6A-1187-4677-8638-1880596FF097}" srcOrd="2" destOrd="0" presId="urn:microsoft.com/office/officeart/2005/8/layout/orgChart1"/>
    <dgm:cxn modelId="{46C8E55A-DB52-42A9-91A3-84C92450DFEA}" type="presParOf" srcId="{B2CFB8FE-3E9B-43A2-A589-CC8B3D2D3F26}" destId="{22FD06DA-B41E-47FC-B7B6-FA2DE7D58283}" srcOrd="4" destOrd="0" presId="urn:microsoft.com/office/officeart/2005/8/layout/orgChart1"/>
    <dgm:cxn modelId="{1B280FC3-9307-45CF-8779-3C702F37DE17}" type="presParOf" srcId="{B2CFB8FE-3E9B-43A2-A589-CC8B3D2D3F26}" destId="{2047C971-B672-45BA-869F-AA5409E4F42C}" srcOrd="5" destOrd="0" presId="urn:microsoft.com/office/officeart/2005/8/layout/orgChart1"/>
    <dgm:cxn modelId="{05513E4C-2B64-47B8-A738-F652946998C3}" type="presParOf" srcId="{2047C971-B672-45BA-869F-AA5409E4F42C}" destId="{6F7332D3-78D2-463C-9ED6-D01D5586DB66}" srcOrd="0" destOrd="0" presId="urn:microsoft.com/office/officeart/2005/8/layout/orgChart1"/>
    <dgm:cxn modelId="{79457644-7979-469D-BF1A-2F76EC4F5B87}" type="presParOf" srcId="{6F7332D3-78D2-463C-9ED6-D01D5586DB66}" destId="{5F562EF6-6DBB-490A-A23E-0920EFBD508E}" srcOrd="0" destOrd="0" presId="urn:microsoft.com/office/officeart/2005/8/layout/orgChart1"/>
    <dgm:cxn modelId="{69C083CC-5C82-4031-B143-AFAB2C91C306}" type="presParOf" srcId="{6F7332D3-78D2-463C-9ED6-D01D5586DB66}" destId="{7D2CDE7C-DB0B-45C7-B6CD-5EFDE7514B0D}" srcOrd="1" destOrd="0" presId="urn:microsoft.com/office/officeart/2005/8/layout/orgChart1"/>
    <dgm:cxn modelId="{9E909549-95EF-4C05-8F95-C02F766B5533}" type="presParOf" srcId="{2047C971-B672-45BA-869F-AA5409E4F42C}" destId="{ED4CCEA8-27CE-4D89-9769-1B26DC24EF08}" srcOrd="1" destOrd="0" presId="urn:microsoft.com/office/officeart/2005/8/layout/orgChart1"/>
    <dgm:cxn modelId="{9F425597-B145-4EE3-AD14-995FF0EF14CB}" type="presParOf" srcId="{ED4CCEA8-27CE-4D89-9769-1B26DC24EF08}" destId="{A9EB59A3-4FCA-4C24-BEF0-D59A4E7C1F23}" srcOrd="0" destOrd="0" presId="urn:microsoft.com/office/officeart/2005/8/layout/orgChart1"/>
    <dgm:cxn modelId="{303B6587-4687-48F4-B326-13242C2F230F}" type="presParOf" srcId="{ED4CCEA8-27CE-4D89-9769-1B26DC24EF08}" destId="{5C3AED81-5290-42E5-91AD-68C6C80CB4DC}" srcOrd="1" destOrd="0" presId="urn:microsoft.com/office/officeart/2005/8/layout/orgChart1"/>
    <dgm:cxn modelId="{BC261C52-9A3F-4622-B7C7-C6B7FCF4E045}" type="presParOf" srcId="{5C3AED81-5290-42E5-91AD-68C6C80CB4DC}" destId="{39433E1A-F4C2-49A7-AAE5-E86853FEABC1}" srcOrd="0" destOrd="0" presId="urn:microsoft.com/office/officeart/2005/8/layout/orgChart1"/>
    <dgm:cxn modelId="{AC133373-5C8C-4C89-8EF7-7A1562AB4ED2}" type="presParOf" srcId="{39433E1A-F4C2-49A7-AAE5-E86853FEABC1}" destId="{C8BC51A5-1E6D-4328-B14A-6A1F97C8E8A9}" srcOrd="0" destOrd="0" presId="urn:microsoft.com/office/officeart/2005/8/layout/orgChart1"/>
    <dgm:cxn modelId="{529583ED-ACDE-4D75-9593-341CB6618C3C}" type="presParOf" srcId="{39433E1A-F4C2-49A7-AAE5-E86853FEABC1}" destId="{A0F90F7D-2D86-498C-A069-C4F6A4E8EDC8}" srcOrd="1" destOrd="0" presId="urn:microsoft.com/office/officeart/2005/8/layout/orgChart1"/>
    <dgm:cxn modelId="{18D8CC60-C1AD-4F53-B4DE-D1A5FE409F4A}" type="presParOf" srcId="{5C3AED81-5290-42E5-91AD-68C6C80CB4DC}" destId="{7C0DCD17-85EC-4223-9C94-4D599770DC76}" srcOrd="1" destOrd="0" presId="urn:microsoft.com/office/officeart/2005/8/layout/orgChart1"/>
    <dgm:cxn modelId="{B41A8BD9-674A-444E-9EBA-1385C4FD8176}" type="presParOf" srcId="{5C3AED81-5290-42E5-91AD-68C6C80CB4DC}" destId="{213C95B4-1888-432B-BD12-1D2695B87972}" srcOrd="2" destOrd="0" presId="urn:microsoft.com/office/officeart/2005/8/layout/orgChart1"/>
    <dgm:cxn modelId="{7111EC47-A7B7-465F-AED7-AC9383BFCA8F}" type="presParOf" srcId="{ED4CCEA8-27CE-4D89-9769-1B26DC24EF08}" destId="{0AD94DBC-3A98-4BA6-88F7-7BF73B3C003E}" srcOrd="2" destOrd="0" presId="urn:microsoft.com/office/officeart/2005/8/layout/orgChart1"/>
    <dgm:cxn modelId="{DC2C9F9B-8A17-420E-9877-8BD29FD29335}" type="presParOf" srcId="{ED4CCEA8-27CE-4D89-9769-1B26DC24EF08}" destId="{06D5BCDB-E080-4767-B5DD-E6085D88FB22}" srcOrd="3" destOrd="0" presId="urn:microsoft.com/office/officeart/2005/8/layout/orgChart1"/>
    <dgm:cxn modelId="{6113EFFF-B3FC-46A9-836F-6AB610F3ED97}" type="presParOf" srcId="{06D5BCDB-E080-4767-B5DD-E6085D88FB22}" destId="{33C9F0C7-8715-47CE-BCCF-C0470CC7F0F1}" srcOrd="0" destOrd="0" presId="urn:microsoft.com/office/officeart/2005/8/layout/orgChart1"/>
    <dgm:cxn modelId="{02A5230E-36A0-44A8-B5FE-0BD712E73F9B}" type="presParOf" srcId="{33C9F0C7-8715-47CE-BCCF-C0470CC7F0F1}" destId="{48238121-CBEB-4157-B0F2-E5E1210BBA27}" srcOrd="0" destOrd="0" presId="urn:microsoft.com/office/officeart/2005/8/layout/orgChart1"/>
    <dgm:cxn modelId="{CFE4D2AC-7EA2-4EF9-B2B7-7A36A8840874}" type="presParOf" srcId="{33C9F0C7-8715-47CE-BCCF-C0470CC7F0F1}" destId="{798C3EA5-6D7B-4F29-A1B7-8AF9FDC8E235}" srcOrd="1" destOrd="0" presId="urn:microsoft.com/office/officeart/2005/8/layout/orgChart1"/>
    <dgm:cxn modelId="{A0EA4B23-BC36-4BF3-979B-B9BB5092390F}" type="presParOf" srcId="{06D5BCDB-E080-4767-B5DD-E6085D88FB22}" destId="{3493A694-8E37-42C9-8BCC-D4C4848179CB}" srcOrd="1" destOrd="0" presId="urn:microsoft.com/office/officeart/2005/8/layout/orgChart1"/>
    <dgm:cxn modelId="{DD27F07A-1390-4BB8-B4F6-F1AECA6CA3EE}" type="presParOf" srcId="{06D5BCDB-E080-4767-B5DD-E6085D88FB22}" destId="{7544CF97-7D38-4131-BF71-3B68A5BC55F0}" srcOrd="2" destOrd="0" presId="urn:microsoft.com/office/officeart/2005/8/layout/orgChart1"/>
    <dgm:cxn modelId="{4F90FE48-A4DA-42BF-A602-EBC447FF8E85}" type="presParOf" srcId="{ED4CCEA8-27CE-4D89-9769-1B26DC24EF08}" destId="{9045CAA9-0BC8-4AD9-9DEF-AAFF79717032}" srcOrd="4" destOrd="0" presId="urn:microsoft.com/office/officeart/2005/8/layout/orgChart1"/>
    <dgm:cxn modelId="{2A0AF0AD-1F2B-47B2-B00B-0D6B99E2AA58}" type="presParOf" srcId="{ED4CCEA8-27CE-4D89-9769-1B26DC24EF08}" destId="{76E5D89B-EE19-489B-A2E2-53829AA08432}" srcOrd="5" destOrd="0" presId="urn:microsoft.com/office/officeart/2005/8/layout/orgChart1"/>
    <dgm:cxn modelId="{E94E9673-1DEF-47C3-B8D5-EA8DA9F0ABEC}" type="presParOf" srcId="{76E5D89B-EE19-489B-A2E2-53829AA08432}" destId="{D4E1C07F-E9B1-4B84-9948-E61B6E41F043}" srcOrd="0" destOrd="0" presId="urn:microsoft.com/office/officeart/2005/8/layout/orgChart1"/>
    <dgm:cxn modelId="{B8C24E2B-97E1-4444-BF63-6CF4A6F02CF7}" type="presParOf" srcId="{D4E1C07F-E9B1-4B84-9948-E61B6E41F043}" destId="{A41FF802-59A7-4241-ADE0-E524FC4C9CAC}" srcOrd="0" destOrd="0" presId="urn:microsoft.com/office/officeart/2005/8/layout/orgChart1"/>
    <dgm:cxn modelId="{97F32206-DFF4-4925-9C5C-3CD6B6AD342A}" type="presParOf" srcId="{D4E1C07F-E9B1-4B84-9948-E61B6E41F043}" destId="{F67EFFF7-AAC3-4C9B-9020-6411D3C3832B}" srcOrd="1" destOrd="0" presId="urn:microsoft.com/office/officeart/2005/8/layout/orgChart1"/>
    <dgm:cxn modelId="{F6C941DB-7D25-410A-8305-11E5D1E18EA7}" type="presParOf" srcId="{76E5D89B-EE19-489B-A2E2-53829AA08432}" destId="{9105B984-C1F3-494E-9B6C-FCF47C4297C4}" srcOrd="1" destOrd="0" presId="urn:microsoft.com/office/officeart/2005/8/layout/orgChart1"/>
    <dgm:cxn modelId="{EFED4C0F-BE34-4492-9B8E-6A88302D98F4}" type="presParOf" srcId="{76E5D89B-EE19-489B-A2E2-53829AA08432}" destId="{E5326198-E7B0-44DD-9F8C-E2DDB6D68EB9}" srcOrd="2" destOrd="0" presId="urn:microsoft.com/office/officeart/2005/8/layout/orgChart1"/>
    <dgm:cxn modelId="{73071C34-5270-45F7-9ED7-267E349FDA71}" type="presParOf" srcId="{2047C971-B672-45BA-869F-AA5409E4F42C}" destId="{46B9CBB9-E9EF-408A-A1CD-B2F97B962EE1}" srcOrd="2" destOrd="0" presId="urn:microsoft.com/office/officeart/2005/8/layout/orgChart1"/>
    <dgm:cxn modelId="{E04F164E-BA16-4332-B7F6-B3AE4B2DFDF4}" type="presParOf" srcId="{B2CFB8FE-3E9B-43A2-A589-CC8B3D2D3F26}" destId="{AA13015F-4A44-49BF-9612-2C6B8A85356E}" srcOrd="6" destOrd="0" presId="urn:microsoft.com/office/officeart/2005/8/layout/orgChart1"/>
    <dgm:cxn modelId="{4B60EFE9-C44E-42DE-8512-6B18398D6D31}" type="presParOf" srcId="{B2CFB8FE-3E9B-43A2-A589-CC8B3D2D3F26}" destId="{BF3A8817-5FC4-4BD9-A3DC-C498C38F58CD}" srcOrd="7" destOrd="0" presId="urn:microsoft.com/office/officeart/2005/8/layout/orgChart1"/>
    <dgm:cxn modelId="{4B077C23-D717-4459-8E92-4EC71A8BD804}" type="presParOf" srcId="{BF3A8817-5FC4-4BD9-A3DC-C498C38F58CD}" destId="{A0C42C62-F430-4266-B308-5D1D2FC89126}" srcOrd="0" destOrd="0" presId="urn:microsoft.com/office/officeart/2005/8/layout/orgChart1"/>
    <dgm:cxn modelId="{F99BB01B-F04C-4696-B1E4-F88102F46FDE}" type="presParOf" srcId="{A0C42C62-F430-4266-B308-5D1D2FC89126}" destId="{EF3AEEF7-620E-4D7D-AE53-FD66B9CD6434}" srcOrd="0" destOrd="0" presId="urn:microsoft.com/office/officeart/2005/8/layout/orgChart1"/>
    <dgm:cxn modelId="{8328D2F6-B065-459C-9350-1D3CEA2B74F0}" type="presParOf" srcId="{A0C42C62-F430-4266-B308-5D1D2FC89126}" destId="{FC7F9EA5-DAA5-4FC4-A303-70A9A8F2CF17}" srcOrd="1" destOrd="0" presId="urn:microsoft.com/office/officeart/2005/8/layout/orgChart1"/>
    <dgm:cxn modelId="{4C30FCE1-2F2E-448E-A47C-C82182593DB6}" type="presParOf" srcId="{BF3A8817-5FC4-4BD9-A3DC-C498C38F58CD}" destId="{BA31624F-CB0C-494F-8770-CD28E858FDA8}" srcOrd="1" destOrd="0" presId="urn:microsoft.com/office/officeart/2005/8/layout/orgChart1"/>
    <dgm:cxn modelId="{90884747-96B2-41C3-96C4-CE96A603B683}" type="presParOf" srcId="{BA31624F-CB0C-494F-8770-CD28E858FDA8}" destId="{45A55285-6770-4A92-B513-45F5F4047E45}" srcOrd="0" destOrd="0" presId="urn:microsoft.com/office/officeart/2005/8/layout/orgChart1"/>
    <dgm:cxn modelId="{EA70DF6D-0B0D-4A78-AA8C-D356EDD31D50}" type="presParOf" srcId="{BA31624F-CB0C-494F-8770-CD28E858FDA8}" destId="{697B003B-7C6D-434A-98B1-2BB2B458CA33}" srcOrd="1" destOrd="0" presId="urn:microsoft.com/office/officeart/2005/8/layout/orgChart1"/>
    <dgm:cxn modelId="{38EBD617-C36D-4EEB-A486-E7909A0F0CC5}" type="presParOf" srcId="{697B003B-7C6D-434A-98B1-2BB2B458CA33}" destId="{8ADCB03C-DFA5-4A44-8ECF-1F04BF43EE64}" srcOrd="0" destOrd="0" presId="urn:microsoft.com/office/officeart/2005/8/layout/orgChart1"/>
    <dgm:cxn modelId="{C9E16EF9-A68A-4907-90C4-54434BC6672E}" type="presParOf" srcId="{8ADCB03C-DFA5-4A44-8ECF-1F04BF43EE64}" destId="{00DDFCF8-5440-4ED8-A32B-DB0144AF8DF4}" srcOrd="0" destOrd="0" presId="urn:microsoft.com/office/officeart/2005/8/layout/orgChart1"/>
    <dgm:cxn modelId="{A03A6625-8161-49D1-805E-A0A87412FD70}" type="presParOf" srcId="{8ADCB03C-DFA5-4A44-8ECF-1F04BF43EE64}" destId="{884D57DE-1EAE-4E8F-B499-2D8EFB795F2C}" srcOrd="1" destOrd="0" presId="urn:microsoft.com/office/officeart/2005/8/layout/orgChart1"/>
    <dgm:cxn modelId="{40B91B64-E6B5-4D20-B97A-8ED12958A592}" type="presParOf" srcId="{697B003B-7C6D-434A-98B1-2BB2B458CA33}" destId="{696B6C64-BC62-4172-8689-612C3B62148B}" srcOrd="1" destOrd="0" presId="urn:microsoft.com/office/officeart/2005/8/layout/orgChart1"/>
    <dgm:cxn modelId="{C21268E7-E652-46B2-A9CB-0EC7DFC40BEF}" type="presParOf" srcId="{696B6C64-BC62-4172-8689-612C3B62148B}" destId="{CB1C67F2-1D41-4F45-A871-43E913468CBF}" srcOrd="0" destOrd="0" presId="urn:microsoft.com/office/officeart/2005/8/layout/orgChart1"/>
    <dgm:cxn modelId="{CD75616B-FEFC-403B-8A5A-84DF31C62DE4}" type="presParOf" srcId="{696B6C64-BC62-4172-8689-612C3B62148B}" destId="{105EE1FD-583B-4095-ACB9-04216C31091B}" srcOrd="1" destOrd="0" presId="urn:microsoft.com/office/officeart/2005/8/layout/orgChart1"/>
    <dgm:cxn modelId="{0AD07C49-D4C2-4D0A-9F6E-BFCFFF2B343E}" type="presParOf" srcId="{105EE1FD-583B-4095-ACB9-04216C31091B}" destId="{CDB72924-628B-46DE-ACE0-1C1D759C3D73}" srcOrd="0" destOrd="0" presId="urn:microsoft.com/office/officeart/2005/8/layout/orgChart1"/>
    <dgm:cxn modelId="{ADE6C8F5-17C6-4C09-A589-F5F683BCCBC3}" type="presParOf" srcId="{CDB72924-628B-46DE-ACE0-1C1D759C3D73}" destId="{05947512-7A7D-4AF4-89DB-DAFAB8ED468F}" srcOrd="0" destOrd="0" presId="urn:microsoft.com/office/officeart/2005/8/layout/orgChart1"/>
    <dgm:cxn modelId="{E0D41856-DF32-445E-BA1E-AA9F0A2E2BCF}" type="presParOf" srcId="{CDB72924-628B-46DE-ACE0-1C1D759C3D73}" destId="{E77DEE6C-3F80-4562-A5F8-46B48423D68B}" srcOrd="1" destOrd="0" presId="urn:microsoft.com/office/officeart/2005/8/layout/orgChart1"/>
    <dgm:cxn modelId="{4460693D-D2C2-4887-B6B0-0441F277083A}" type="presParOf" srcId="{105EE1FD-583B-4095-ACB9-04216C31091B}" destId="{2300C653-3B5D-4E40-B21D-0F248C2FBCD6}" srcOrd="1" destOrd="0" presId="urn:microsoft.com/office/officeart/2005/8/layout/orgChart1"/>
    <dgm:cxn modelId="{30EADE62-16CB-4DF6-8528-36F3DC36208C}" type="presParOf" srcId="{105EE1FD-583B-4095-ACB9-04216C31091B}" destId="{9941C1CB-CC57-4F24-B6FF-8A8296F9CE18}" srcOrd="2" destOrd="0" presId="urn:microsoft.com/office/officeart/2005/8/layout/orgChart1"/>
    <dgm:cxn modelId="{8EA343BF-8D28-45BB-8D70-7FB321CA1AC1}" type="presParOf" srcId="{696B6C64-BC62-4172-8689-612C3B62148B}" destId="{66B08652-6115-4DD8-B726-C049C6D8351D}" srcOrd="2" destOrd="0" presId="urn:microsoft.com/office/officeart/2005/8/layout/orgChart1"/>
    <dgm:cxn modelId="{CBECF762-B32A-44E0-BD28-A3875A6BF536}" type="presParOf" srcId="{696B6C64-BC62-4172-8689-612C3B62148B}" destId="{3E3789A8-533A-4536-AEC5-952897F935C9}" srcOrd="3" destOrd="0" presId="urn:microsoft.com/office/officeart/2005/8/layout/orgChart1"/>
    <dgm:cxn modelId="{4A2F3922-2EF3-44BF-99CE-57E15F1D2D1B}" type="presParOf" srcId="{3E3789A8-533A-4536-AEC5-952897F935C9}" destId="{F2EA5F7E-1BDD-44E7-B7BE-28CD7D01FB52}" srcOrd="0" destOrd="0" presId="urn:microsoft.com/office/officeart/2005/8/layout/orgChart1"/>
    <dgm:cxn modelId="{8C35C390-714A-4B5E-B6BE-9AE501B64342}" type="presParOf" srcId="{F2EA5F7E-1BDD-44E7-B7BE-28CD7D01FB52}" destId="{02464532-C904-464B-BB93-1866E0CF0F1C}" srcOrd="0" destOrd="0" presId="urn:microsoft.com/office/officeart/2005/8/layout/orgChart1"/>
    <dgm:cxn modelId="{1D2656ED-C91F-48D4-8641-A888E558DC98}" type="presParOf" srcId="{F2EA5F7E-1BDD-44E7-B7BE-28CD7D01FB52}" destId="{956317C0-FF69-44E8-931B-E516812CEFC2}" srcOrd="1" destOrd="0" presId="urn:microsoft.com/office/officeart/2005/8/layout/orgChart1"/>
    <dgm:cxn modelId="{52165288-8A9F-4911-BDE8-0DCCBBD791AB}" type="presParOf" srcId="{3E3789A8-533A-4536-AEC5-952897F935C9}" destId="{F19F600C-CD00-4A77-A7AE-73D2AA52AAB6}" srcOrd="1" destOrd="0" presId="urn:microsoft.com/office/officeart/2005/8/layout/orgChart1"/>
    <dgm:cxn modelId="{0EB923B8-5146-4065-9AB1-3DE4CD88C95D}" type="presParOf" srcId="{3E3789A8-533A-4536-AEC5-952897F935C9}" destId="{26CC48C4-A1A5-4DE9-8BC2-AE587481E29C}" srcOrd="2" destOrd="0" presId="urn:microsoft.com/office/officeart/2005/8/layout/orgChart1"/>
    <dgm:cxn modelId="{1DFA8242-26ED-41E8-92F4-773B7955F12F}" type="presParOf" srcId="{696B6C64-BC62-4172-8689-612C3B62148B}" destId="{D7523B72-BDD9-47EF-A310-B6E387438227}" srcOrd="4" destOrd="0" presId="urn:microsoft.com/office/officeart/2005/8/layout/orgChart1"/>
    <dgm:cxn modelId="{FC42A89C-0537-4FC1-BC64-627C58F9987B}" type="presParOf" srcId="{696B6C64-BC62-4172-8689-612C3B62148B}" destId="{F398A1E6-9D06-4A55-B240-D4EE1D84DA49}" srcOrd="5" destOrd="0" presId="urn:microsoft.com/office/officeart/2005/8/layout/orgChart1"/>
    <dgm:cxn modelId="{6ED135E6-C182-4078-A34C-E6772F6DE48E}" type="presParOf" srcId="{F398A1E6-9D06-4A55-B240-D4EE1D84DA49}" destId="{EA4694E5-1B14-417E-9C86-5CA426372A21}" srcOrd="0" destOrd="0" presId="urn:microsoft.com/office/officeart/2005/8/layout/orgChart1"/>
    <dgm:cxn modelId="{51A82B2F-F041-4CFF-87B8-A065970AD3BD}" type="presParOf" srcId="{EA4694E5-1B14-417E-9C86-5CA426372A21}" destId="{2F5F76EB-7812-495C-B2E5-719D7720A564}" srcOrd="0" destOrd="0" presId="urn:microsoft.com/office/officeart/2005/8/layout/orgChart1"/>
    <dgm:cxn modelId="{3D79FDC7-B91F-425C-86C0-33D08CBBA28C}" type="presParOf" srcId="{EA4694E5-1B14-417E-9C86-5CA426372A21}" destId="{A071A8DF-DA66-49E1-A4E0-61201477CFC9}" srcOrd="1" destOrd="0" presId="urn:microsoft.com/office/officeart/2005/8/layout/orgChart1"/>
    <dgm:cxn modelId="{BBAF5301-418F-4872-A0A3-0E5AABC2323F}" type="presParOf" srcId="{F398A1E6-9D06-4A55-B240-D4EE1D84DA49}" destId="{B5D22672-A0A1-40E1-9FCF-829689D5A5BC}" srcOrd="1" destOrd="0" presId="urn:microsoft.com/office/officeart/2005/8/layout/orgChart1"/>
    <dgm:cxn modelId="{8510F389-2465-4423-8D4A-235E8E82699F}" type="presParOf" srcId="{F398A1E6-9D06-4A55-B240-D4EE1D84DA49}" destId="{5749562D-CBB5-4191-AD97-41401D17708A}" srcOrd="2" destOrd="0" presId="urn:microsoft.com/office/officeart/2005/8/layout/orgChart1"/>
    <dgm:cxn modelId="{1323228C-8171-4276-87DD-11EBA851AB91}" type="presParOf" srcId="{697B003B-7C6D-434A-98B1-2BB2B458CA33}" destId="{07734930-2FD5-4760-AFCC-71CF7D723E8D}" srcOrd="2" destOrd="0" presId="urn:microsoft.com/office/officeart/2005/8/layout/orgChart1"/>
    <dgm:cxn modelId="{E7954B6E-AE04-4D5E-80C9-C59D8CF55EF2}" type="presParOf" srcId="{BA31624F-CB0C-494F-8770-CD28E858FDA8}" destId="{B9B0A372-B722-438D-BE0C-1D0C514139D1}" srcOrd="2" destOrd="0" presId="urn:microsoft.com/office/officeart/2005/8/layout/orgChart1"/>
    <dgm:cxn modelId="{FA8E8F94-DA86-451B-9F87-E359838797D1}" type="presParOf" srcId="{BA31624F-CB0C-494F-8770-CD28E858FDA8}" destId="{302B2916-B388-4CDD-9926-B6D9A08FC766}" srcOrd="3" destOrd="0" presId="urn:microsoft.com/office/officeart/2005/8/layout/orgChart1"/>
    <dgm:cxn modelId="{062D6636-4A0E-4864-9FFE-1201FBD430FB}" type="presParOf" srcId="{302B2916-B388-4CDD-9926-B6D9A08FC766}" destId="{1A35762E-CE60-45BA-8A76-73C6A42102C2}" srcOrd="0" destOrd="0" presId="urn:microsoft.com/office/officeart/2005/8/layout/orgChart1"/>
    <dgm:cxn modelId="{A754A53E-09B7-4501-996A-5EE9F0FEA89E}" type="presParOf" srcId="{1A35762E-CE60-45BA-8A76-73C6A42102C2}" destId="{E206E659-B9BA-428C-8E5D-28B0FD2F08AE}" srcOrd="0" destOrd="0" presId="urn:microsoft.com/office/officeart/2005/8/layout/orgChart1"/>
    <dgm:cxn modelId="{4B6BF882-F7B2-41EA-9CDC-690037342340}" type="presParOf" srcId="{1A35762E-CE60-45BA-8A76-73C6A42102C2}" destId="{9505C3F1-DE5E-4F6E-892B-60D94641DC47}" srcOrd="1" destOrd="0" presId="urn:microsoft.com/office/officeart/2005/8/layout/orgChart1"/>
    <dgm:cxn modelId="{3E846899-7671-4DAD-B8CE-FCDF6C43AF52}" type="presParOf" srcId="{302B2916-B388-4CDD-9926-B6D9A08FC766}" destId="{733B21F4-7F72-4C78-A0F4-E67615BC7123}" srcOrd="1" destOrd="0" presId="urn:microsoft.com/office/officeart/2005/8/layout/orgChart1"/>
    <dgm:cxn modelId="{D378B043-B367-4C84-890B-C877C8F498E3}" type="presParOf" srcId="{302B2916-B388-4CDD-9926-B6D9A08FC766}" destId="{6735B9EA-BD0F-4917-A558-82FFF2E089DB}" srcOrd="2" destOrd="0" presId="urn:microsoft.com/office/officeart/2005/8/layout/orgChart1"/>
    <dgm:cxn modelId="{966BAD03-6935-4318-9E9E-75760A68E291}" type="presParOf" srcId="{BA31624F-CB0C-494F-8770-CD28E858FDA8}" destId="{D8487482-81C7-4779-92A1-B720F344A5A6}" srcOrd="4" destOrd="0" presId="urn:microsoft.com/office/officeart/2005/8/layout/orgChart1"/>
    <dgm:cxn modelId="{F8E149A8-5AFC-4B5D-B979-4C936E4ADA8E}" type="presParOf" srcId="{BA31624F-CB0C-494F-8770-CD28E858FDA8}" destId="{C1481DC9-4A5F-4F0D-A068-1123533D9965}" srcOrd="5" destOrd="0" presId="urn:microsoft.com/office/officeart/2005/8/layout/orgChart1"/>
    <dgm:cxn modelId="{C0B098A1-FF49-40CA-A562-F828F1876C00}" type="presParOf" srcId="{C1481DC9-4A5F-4F0D-A068-1123533D9965}" destId="{DA9C8D44-C5F9-4B34-B4B8-C4711041E99B}" srcOrd="0" destOrd="0" presId="urn:microsoft.com/office/officeart/2005/8/layout/orgChart1"/>
    <dgm:cxn modelId="{0700160E-B124-46E6-8164-CEC7AE0C9480}" type="presParOf" srcId="{DA9C8D44-C5F9-4B34-B4B8-C4711041E99B}" destId="{A49A1FC1-C4D9-4640-A1CD-AC348F9EB6F5}" srcOrd="0" destOrd="0" presId="urn:microsoft.com/office/officeart/2005/8/layout/orgChart1"/>
    <dgm:cxn modelId="{962B1985-1425-45D1-ACCA-5840A430F96B}" type="presParOf" srcId="{DA9C8D44-C5F9-4B34-B4B8-C4711041E99B}" destId="{204477EA-FACA-48B5-A11D-9194B9307F13}" srcOrd="1" destOrd="0" presId="urn:microsoft.com/office/officeart/2005/8/layout/orgChart1"/>
    <dgm:cxn modelId="{66F23D42-0ACB-4EE6-A032-33FDB4653DCC}" type="presParOf" srcId="{C1481DC9-4A5F-4F0D-A068-1123533D9965}" destId="{E7EF0124-46E4-4733-AC0D-AFB35280150A}" srcOrd="1" destOrd="0" presId="urn:microsoft.com/office/officeart/2005/8/layout/orgChart1"/>
    <dgm:cxn modelId="{525394D4-DE0C-4C9E-BD13-B81EAE565B41}" type="presParOf" srcId="{C1481DC9-4A5F-4F0D-A068-1123533D9965}" destId="{A4BA9538-9F91-451F-A97F-18ABCBCF216C}" srcOrd="2" destOrd="0" presId="urn:microsoft.com/office/officeart/2005/8/layout/orgChart1"/>
    <dgm:cxn modelId="{31446555-7DB2-4169-B8AC-2A585F8FCDA4}" type="presParOf" srcId="{BA31624F-CB0C-494F-8770-CD28E858FDA8}" destId="{937AB86D-AC62-4A34-928F-43540881222D}" srcOrd="6" destOrd="0" presId="urn:microsoft.com/office/officeart/2005/8/layout/orgChart1"/>
    <dgm:cxn modelId="{DFB91BA3-F45D-453F-AE17-2CE448080D45}" type="presParOf" srcId="{BA31624F-CB0C-494F-8770-CD28E858FDA8}" destId="{B98C2AE4-F76C-4DBA-9E70-3552742AFADE}" srcOrd="7" destOrd="0" presId="urn:microsoft.com/office/officeart/2005/8/layout/orgChart1"/>
    <dgm:cxn modelId="{48B284B8-2641-460A-A2F7-6CAA86AFF4C3}" type="presParOf" srcId="{B98C2AE4-F76C-4DBA-9E70-3552742AFADE}" destId="{11A4D2E7-3D40-4D5B-94F2-94FCBC2C1E0C}" srcOrd="0" destOrd="0" presId="urn:microsoft.com/office/officeart/2005/8/layout/orgChart1"/>
    <dgm:cxn modelId="{DE060CFF-81C7-45A3-9676-7BD9F7B1C7EC}" type="presParOf" srcId="{11A4D2E7-3D40-4D5B-94F2-94FCBC2C1E0C}" destId="{3EC8F928-1480-4305-925B-1AF9A57DC7C6}" srcOrd="0" destOrd="0" presId="urn:microsoft.com/office/officeart/2005/8/layout/orgChart1"/>
    <dgm:cxn modelId="{68E65EFC-CDF4-4AA2-A246-B68A5DAB9FF8}" type="presParOf" srcId="{11A4D2E7-3D40-4D5B-94F2-94FCBC2C1E0C}" destId="{6F3C6F2D-B067-4FD0-82A6-AC8E60F860F1}" srcOrd="1" destOrd="0" presId="urn:microsoft.com/office/officeart/2005/8/layout/orgChart1"/>
    <dgm:cxn modelId="{1AECF02A-00F9-4378-892F-6CB070A42898}" type="presParOf" srcId="{B98C2AE4-F76C-4DBA-9E70-3552742AFADE}" destId="{997AA06A-7408-45AB-9D76-BE66B67DA8DB}" srcOrd="1" destOrd="0" presId="urn:microsoft.com/office/officeart/2005/8/layout/orgChart1"/>
    <dgm:cxn modelId="{533F512E-9387-4559-8F3E-F6EFF5CEED8F}" type="presParOf" srcId="{B98C2AE4-F76C-4DBA-9E70-3552742AFADE}" destId="{BCC51DFC-7C49-4A47-8E8C-A1B9E079E34C}" srcOrd="2" destOrd="0" presId="urn:microsoft.com/office/officeart/2005/8/layout/orgChart1"/>
    <dgm:cxn modelId="{F8398924-3E85-476D-8A6C-C007ED0C35FA}" type="presParOf" srcId="{BF3A8817-5FC4-4BD9-A3DC-C498C38F58CD}" destId="{FDBFD837-438A-4743-BA38-39C50B9DA55B}" srcOrd="2" destOrd="0" presId="urn:microsoft.com/office/officeart/2005/8/layout/orgChart1"/>
    <dgm:cxn modelId="{BED68418-07F0-4A45-8284-8DC3AE879F47}" type="presParOf" srcId="{B2CFB8FE-3E9B-43A2-A589-CC8B3D2D3F26}" destId="{73536E7E-C491-4F09-86EF-EA770E51FAC0}" srcOrd="8" destOrd="0" presId="urn:microsoft.com/office/officeart/2005/8/layout/orgChart1"/>
    <dgm:cxn modelId="{0681D45C-F06B-41C1-91D1-7713308AF1ED}" type="presParOf" srcId="{B2CFB8FE-3E9B-43A2-A589-CC8B3D2D3F26}" destId="{115BE7DD-D6C6-4937-9EBE-939E3239B8A7}" srcOrd="9" destOrd="0" presId="urn:microsoft.com/office/officeart/2005/8/layout/orgChart1"/>
    <dgm:cxn modelId="{F652E37A-DECF-4810-9729-784C0DE95D8A}" type="presParOf" srcId="{115BE7DD-D6C6-4937-9EBE-939E3239B8A7}" destId="{63236259-EB94-4F42-8B4C-257C2D2C336B}" srcOrd="0" destOrd="0" presId="urn:microsoft.com/office/officeart/2005/8/layout/orgChart1"/>
    <dgm:cxn modelId="{33E0886D-3C6A-4E0B-A836-042A45736AA7}" type="presParOf" srcId="{63236259-EB94-4F42-8B4C-257C2D2C336B}" destId="{2C7A5CE1-220A-493E-A498-DD5031A1D194}" srcOrd="0" destOrd="0" presId="urn:microsoft.com/office/officeart/2005/8/layout/orgChart1"/>
    <dgm:cxn modelId="{1BC54C93-054A-456F-8158-AFD38CF0B30E}" type="presParOf" srcId="{63236259-EB94-4F42-8B4C-257C2D2C336B}" destId="{5DA70D4B-F73B-4CC8-95F5-6DBBE761BCD9}" srcOrd="1" destOrd="0" presId="urn:microsoft.com/office/officeart/2005/8/layout/orgChart1"/>
    <dgm:cxn modelId="{6FE17965-A7BA-4788-B243-3F3B7C0F8875}" type="presParOf" srcId="{115BE7DD-D6C6-4937-9EBE-939E3239B8A7}" destId="{A2BA48FB-0E59-442A-BB49-D671C2B87659}" srcOrd="1" destOrd="0" presId="urn:microsoft.com/office/officeart/2005/8/layout/orgChart1"/>
    <dgm:cxn modelId="{51C6C711-9C9C-47A7-833F-AED2FAFBC1E5}" type="presParOf" srcId="{A2BA48FB-0E59-442A-BB49-D671C2B87659}" destId="{A5EC2FF1-3766-4FDA-B801-9CD8BFA69126}" srcOrd="0" destOrd="0" presId="urn:microsoft.com/office/officeart/2005/8/layout/orgChart1"/>
    <dgm:cxn modelId="{AB2ECDA2-E923-4D7E-AE01-8640AC9203F1}" type="presParOf" srcId="{A2BA48FB-0E59-442A-BB49-D671C2B87659}" destId="{F82A4EC6-CA1E-4635-B68B-BEF5F65390B8}" srcOrd="1" destOrd="0" presId="urn:microsoft.com/office/officeart/2005/8/layout/orgChart1"/>
    <dgm:cxn modelId="{821C969A-47AE-481C-B7EA-A3FDA9D49A25}" type="presParOf" srcId="{F82A4EC6-CA1E-4635-B68B-BEF5F65390B8}" destId="{CDF292A7-6060-4352-BAAE-2F1100906450}" srcOrd="0" destOrd="0" presId="urn:microsoft.com/office/officeart/2005/8/layout/orgChart1"/>
    <dgm:cxn modelId="{6C5A1E05-F2B7-4C15-B5C2-4B0FA78FA436}" type="presParOf" srcId="{CDF292A7-6060-4352-BAAE-2F1100906450}" destId="{4695D542-7156-4D00-A3E1-D31EF39560C7}" srcOrd="0" destOrd="0" presId="urn:microsoft.com/office/officeart/2005/8/layout/orgChart1"/>
    <dgm:cxn modelId="{25D06E64-FF02-4827-AFD7-9CF8B7895F26}" type="presParOf" srcId="{CDF292A7-6060-4352-BAAE-2F1100906450}" destId="{D3586413-480D-405A-88A9-90868D2BCD13}" srcOrd="1" destOrd="0" presId="urn:microsoft.com/office/officeart/2005/8/layout/orgChart1"/>
    <dgm:cxn modelId="{B9CBCE35-2FBA-4E69-9AA2-7420482B0CAE}" type="presParOf" srcId="{F82A4EC6-CA1E-4635-B68B-BEF5F65390B8}" destId="{48D74B70-E756-4776-A262-EE44C69CBA6D}" srcOrd="1" destOrd="0" presId="urn:microsoft.com/office/officeart/2005/8/layout/orgChart1"/>
    <dgm:cxn modelId="{D265C40B-9A8B-4920-9288-58A094627485}" type="presParOf" srcId="{F82A4EC6-CA1E-4635-B68B-BEF5F65390B8}" destId="{4E6BDD1C-DE76-4F55-A255-14EC3C4F958F}" srcOrd="2" destOrd="0" presId="urn:microsoft.com/office/officeart/2005/8/layout/orgChart1"/>
    <dgm:cxn modelId="{778E07F5-30D9-4AF7-91AD-F1A2F890A7CD}" type="presParOf" srcId="{A2BA48FB-0E59-442A-BB49-D671C2B87659}" destId="{8677A3D7-4883-4FB6-B873-BD1EBE823064}" srcOrd="2" destOrd="0" presId="urn:microsoft.com/office/officeart/2005/8/layout/orgChart1"/>
    <dgm:cxn modelId="{D5DBC875-51D6-46E5-8AC3-53C57240DA4A}" type="presParOf" srcId="{A2BA48FB-0E59-442A-BB49-D671C2B87659}" destId="{22785026-0FF7-488D-9611-6DFA3B1180AE}" srcOrd="3" destOrd="0" presId="urn:microsoft.com/office/officeart/2005/8/layout/orgChart1"/>
    <dgm:cxn modelId="{D55B229C-D19D-4E36-962E-CE963EE6AA78}" type="presParOf" srcId="{22785026-0FF7-488D-9611-6DFA3B1180AE}" destId="{4E27DF73-8A91-4382-B974-25637E975A39}" srcOrd="0" destOrd="0" presId="urn:microsoft.com/office/officeart/2005/8/layout/orgChart1"/>
    <dgm:cxn modelId="{272F5DF8-7577-4A66-B48F-A06F666C0252}" type="presParOf" srcId="{4E27DF73-8A91-4382-B974-25637E975A39}" destId="{B155C857-F6F1-4636-8DB6-350CCC90C3E0}" srcOrd="0" destOrd="0" presId="urn:microsoft.com/office/officeart/2005/8/layout/orgChart1"/>
    <dgm:cxn modelId="{D018C1A7-10A9-4836-98F9-9868EBB928AE}" type="presParOf" srcId="{4E27DF73-8A91-4382-B974-25637E975A39}" destId="{EDB54D31-93AE-426D-97F4-BFEC80FF69A3}" srcOrd="1" destOrd="0" presId="urn:microsoft.com/office/officeart/2005/8/layout/orgChart1"/>
    <dgm:cxn modelId="{94F5BB0F-3DD0-4074-B132-8EB7A7F85FC5}" type="presParOf" srcId="{22785026-0FF7-488D-9611-6DFA3B1180AE}" destId="{18A2A43D-7CC5-4ECF-87B7-CE4040846501}" srcOrd="1" destOrd="0" presId="urn:microsoft.com/office/officeart/2005/8/layout/orgChart1"/>
    <dgm:cxn modelId="{2A5531E1-EE9F-457A-A253-8ED72A4CAF61}" type="presParOf" srcId="{22785026-0FF7-488D-9611-6DFA3B1180AE}" destId="{29888685-3D7F-4B1E-8401-45FA6E654B59}" srcOrd="2" destOrd="0" presId="urn:microsoft.com/office/officeart/2005/8/layout/orgChart1"/>
    <dgm:cxn modelId="{CD1398C1-2E35-4FEE-AC3D-AA1FBA144C98}" type="presParOf" srcId="{A2BA48FB-0E59-442A-BB49-D671C2B87659}" destId="{F6021C75-13BF-4594-B6CB-38ECB60058F5}" srcOrd="4" destOrd="0" presId="urn:microsoft.com/office/officeart/2005/8/layout/orgChart1"/>
    <dgm:cxn modelId="{3CBFE679-4075-4651-9A2C-EF39A26005BA}" type="presParOf" srcId="{A2BA48FB-0E59-442A-BB49-D671C2B87659}" destId="{7A7F6D74-B3F6-4337-893D-27CFDE3236D5}" srcOrd="5" destOrd="0" presId="urn:microsoft.com/office/officeart/2005/8/layout/orgChart1"/>
    <dgm:cxn modelId="{6EB238EF-C1C5-48EC-9ED2-6DC0CEAB39A6}" type="presParOf" srcId="{7A7F6D74-B3F6-4337-893D-27CFDE3236D5}" destId="{5334082C-BE2E-4510-BCD0-D03442CDE82D}" srcOrd="0" destOrd="0" presId="urn:microsoft.com/office/officeart/2005/8/layout/orgChart1"/>
    <dgm:cxn modelId="{8AC640DB-3C4E-47EC-A285-85F03563DD38}" type="presParOf" srcId="{5334082C-BE2E-4510-BCD0-D03442CDE82D}" destId="{236AB306-0B03-4027-80C6-411C23315CCD}" srcOrd="0" destOrd="0" presId="urn:microsoft.com/office/officeart/2005/8/layout/orgChart1"/>
    <dgm:cxn modelId="{E98183C8-DC29-4FA1-9CC9-E097CC518541}" type="presParOf" srcId="{5334082C-BE2E-4510-BCD0-D03442CDE82D}" destId="{0206565F-FBF8-43AD-8F25-01D3FFEFA8A8}" srcOrd="1" destOrd="0" presId="urn:microsoft.com/office/officeart/2005/8/layout/orgChart1"/>
    <dgm:cxn modelId="{05750D12-61EB-4967-A9D6-409559916B5C}" type="presParOf" srcId="{7A7F6D74-B3F6-4337-893D-27CFDE3236D5}" destId="{767CCE4C-0467-4497-815C-1D334D9E8485}" srcOrd="1" destOrd="0" presId="urn:microsoft.com/office/officeart/2005/8/layout/orgChart1"/>
    <dgm:cxn modelId="{7B80C409-E8CB-4577-A63E-B628EBF4D42F}" type="presParOf" srcId="{7A7F6D74-B3F6-4337-893D-27CFDE3236D5}" destId="{0985F8B5-F920-4E7C-95EB-00E27B8EB4E2}" srcOrd="2" destOrd="0" presId="urn:microsoft.com/office/officeart/2005/8/layout/orgChart1"/>
    <dgm:cxn modelId="{C2C7C23D-8ED4-4727-8191-B56EA61ECB2D}" type="presParOf" srcId="{A2BA48FB-0E59-442A-BB49-D671C2B87659}" destId="{118FEA29-B141-414B-955E-207C6B4A9B23}" srcOrd="6" destOrd="0" presId="urn:microsoft.com/office/officeart/2005/8/layout/orgChart1"/>
    <dgm:cxn modelId="{F050E891-29F8-4308-ACE2-36BDDA63FF20}" type="presParOf" srcId="{A2BA48FB-0E59-442A-BB49-D671C2B87659}" destId="{BA8B3F03-2F8B-49FA-AC1D-683577A4E852}" srcOrd="7" destOrd="0" presId="urn:microsoft.com/office/officeart/2005/8/layout/orgChart1"/>
    <dgm:cxn modelId="{B8A6F945-D7A3-44C5-A155-B26EE8562014}" type="presParOf" srcId="{BA8B3F03-2F8B-49FA-AC1D-683577A4E852}" destId="{845AB199-FB3A-4EAC-8C4D-0BED878010F7}" srcOrd="0" destOrd="0" presId="urn:microsoft.com/office/officeart/2005/8/layout/orgChart1"/>
    <dgm:cxn modelId="{B6114B6C-FBDA-4C32-8325-70BB14D854B8}" type="presParOf" srcId="{845AB199-FB3A-4EAC-8C4D-0BED878010F7}" destId="{9B2DA374-4318-4099-9399-8462747FB17E}" srcOrd="0" destOrd="0" presId="urn:microsoft.com/office/officeart/2005/8/layout/orgChart1"/>
    <dgm:cxn modelId="{047741AE-4BA2-4AFA-A5F8-3331ED65EE48}" type="presParOf" srcId="{845AB199-FB3A-4EAC-8C4D-0BED878010F7}" destId="{7C3C2157-B4BA-40DA-B955-F9367074069F}" srcOrd="1" destOrd="0" presId="urn:microsoft.com/office/officeart/2005/8/layout/orgChart1"/>
    <dgm:cxn modelId="{9C636368-2E51-4F9D-9591-CE0237D9C785}" type="presParOf" srcId="{BA8B3F03-2F8B-49FA-AC1D-683577A4E852}" destId="{7DA7957C-35E2-4229-9EEE-22A71E9DFCA7}" srcOrd="1" destOrd="0" presId="urn:microsoft.com/office/officeart/2005/8/layout/orgChart1"/>
    <dgm:cxn modelId="{30F7BFC3-4881-4910-8C5C-C14025CC7859}" type="presParOf" srcId="{BA8B3F03-2F8B-49FA-AC1D-683577A4E852}" destId="{E9123821-8F04-4256-B9FF-6561C646C3D6}" srcOrd="2" destOrd="0" presId="urn:microsoft.com/office/officeart/2005/8/layout/orgChart1"/>
    <dgm:cxn modelId="{6E5B2A0E-1FB5-4062-B338-C87866D0CF4B}" type="presParOf" srcId="{115BE7DD-D6C6-4937-9EBE-939E3239B8A7}" destId="{7EDCE9EA-6428-4668-B55D-D8DF56AE7F62}" srcOrd="2" destOrd="0" presId="urn:microsoft.com/office/officeart/2005/8/layout/orgChart1"/>
    <dgm:cxn modelId="{EAB5B572-BCED-453F-BE59-D5C3FD511D53}" type="presParOf" srcId="{E99F1739-8F37-4F45-B4EC-241892BE3910}" destId="{974CA9FE-66A6-45D4-B409-9F1A653405C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BA3B6-0415-491E-8AD8-14F59DC08E13}">
      <dsp:nvSpPr>
        <dsp:cNvPr id="0" name=""/>
        <dsp:cNvSpPr/>
      </dsp:nvSpPr>
      <dsp:spPr>
        <a:xfrm>
          <a:off x="8556705" y="1574543"/>
          <a:ext cx="194778" cy="3363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3180"/>
              </a:lnTo>
              <a:lnTo>
                <a:pt x="194778" y="33631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83F9A-36AE-4183-98BE-8452B40BEF97}">
      <dsp:nvSpPr>
        <dsp:cNvPr id="0" name=""/>
        <dsp:cNvSpPr/>
      </dsp:nvSpPr>
      <dsp:spPr>
        <a:xfrm>
          <a:off x="8556705" y="1574543"/>
          <a:ext cx="194778" cy="2441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1227"/>
              </a:lnTo>
              <a:lnTo>
                <a:pt x="194778" y="24412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C04C2-F607-4A9C-A4CA-1A056975431B}">
      <dsp:nvSpPr>
        <dsp:cNvPr id="0" name=""/>
        <dsp:cNvSpPr/>
      </dsp:nvSpPr>
      <dsp:spPr>
        <a:xfrm>
          <a:off x="8556705" y="1574543"/>
          <a:ext cx="194778" cy="1519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9274"/>
              </a:lnTo>
              <a:lnTo>
                <a:pt x="194778" y="15192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ABACA-EA9D-4CDD-9000-188787C76B2A}">
      <dsp:nvSpPr>
        <dsp:cNvPr id="0" name=""/>
        <dsp:cNvSpPr/>
      </dsp:nvSpPr>
      <dsp:spPr>
        <a:xfrm>
          <a:off x="8556705" y="1574543"/>
          <a:ext cx="194778" cy="597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321"/>
              </a:lnTo>
              <a:lnTo>
                <a:pt x="194778" y="5973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36E7E-C491-4F09-86EF-EA770E51FAC0}">
      <dsp:nvSpPr>
        <dsp:cNvPr id="0" name=""/>
        <dsp:cNvSpPr/>
      </dsp:nvSpPr>
      <dsp:spPr>
        <a:xfrm>
          <a:off x="5933684" y="652590"/>
          <a:ext cx="3142431" cy="272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345"/>
              </a:lnTo>
              <a:lnTo>
                <a:pt x="3142431" y="136345"/>
              </a:lnTo>
              <a:lnTo>
                <a:pt x="3142431" y="2726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AB86D-AC62-4A34-928F-43540881222D}">
      <dsp:nvSpPr>
        <dsp:cNvPr id="0" name=""/>
        <dsp:cNvSpPr/>
      </dsp:nvSpPr>
      <dsp:spPr>
        <a:xfrm>
          <a:off x="6985489" y="1574543"/>
          <a:ext cx="194778" cy="3363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3180"/>
              </a:lnTo>
              <a:lnTo>
                <a:pt x="194778" y="33631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87482-81C7-4779-92A1-B720F344A5A6}">
      <dsp:nvSpPr>
        <dsp:cNvPr id="0" name=""/>
        <dsp:cNvSpPr/>
      </dsp:nvSpPr>
      <dsp:spPr>
        <a:xfrm>
          <a:off x="6985489" y="1574543"/>
          <a:ext cx="194778" cy="2441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1227"/>
              </a:lnTo>
              <a:lnTo>
                <a:pt x="194778" y="24412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0A372-B722-438D-BE0C-1D0C514139D1}">
      <dsp:nvSpPr>
        <dsp:cNvPr id="0" name=""/>
        <dsp:cNvSpPr/>
      </dsp:nvSpPr>
      <dsp:spPr>
        <a:xfrm>
          <a:off x="6985489" y="1574543"/>
          <a:ext cx="194778" cy="1519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9274"/>
              </a:lnTo>
              <a:lnTo>
                <a:pt x="194778" y="15192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55285-6770-4A92-B513-45F5F4047E45}">
      <dsp:nvSpPr>
        <dsp:cNvPr id="0" name=""/>
        <dsp:cNvSpPr/>
      </dsp:nvSpPr>
      <dsp:spPr>
        <a:xfrm>
          <a:off x="6985489" y="1574543"/>
          <a:ext cx="194778" cy="597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321"/>
              </a:lnTo>
              <a:lnTo>
                <a:pt x="194778" y="5973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13015F-4A44-49BF-9612-2C6B8A85356E}">
      <dsp:nvSpPr>
        <dsp:cNvPr id="0" name=""/>
        <dsp:cNvSpPr/>
      </dsp:nvSpPr>
      <dsp:spPr>
        <a:xfrm>
          <a:off x="5933684" y="652590"/>
          <a:ext cx="1571215" cy="272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345"/>
              </a:lnTo>
              <a:lnTo>
                <a:pt x="1571215" y="136345"/>
              </a:lnTo>
              <a:lnTo>
                <a:pt x="1571215" y="2726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F4D5E-9320-43A5-A17F-98ED5DA23BD6}">
      <dsp:nvSpPr>
        <dsp:cNvPr id="0" name=""/>
        <dsp:cNvSpPr/>
      </dsp:nvSpPr>
      <dsp:spPr>
        <a:xfrm>
          <a:off x="5414274" y="1574543"/>
          <a:ext cx="194778" cy="2441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1227"/>
              </a:lnTo>
              <a:lnTo>
                <a:pt x="194778" y="24412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C4F569-58BE-4489-843B-E67C49CD50B5}">
      <dsp:nvSpPr>
        <dsp:cNvPr id="0" name=""/>
        <dsp:cNvSpPr/>
      </dsp:nvSpPr>
      <dsp:spPr>
        <a:xfrm>
          <a:off x="5414274" y="1574543"/>
          <a:ext cx="194778" cy="1519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9274"/>
              </a:lnTo>
              <a:lnTo>
                <a:pt x="194778" y="15192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9A160-E359-411A-8789-1D285FC4952C}">
      <dsp:nvSpPr>
        <dsp:cNvPr id="0" name=""/>
        <dsp:cNvSpPr/>
      </dsp:nvSpPr>
      <dsp:spPr>
        <a:xfrm>
          <a:off x="5414274" y="1574543"/>
          <a:ext cx="194778" cy="597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321"/>
              </a:lnTo>
              <a:lnTo>
                <a:pt x="194778" y="5973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D06DA-B41E-47FC-B7B6-FA2DE7D58283}">
      <dsp:nvSpPr>
        <dsp:cNvPr id="0" name=""/>
        <dsp:cNvSpPr/>
      </dsp:nvSpPr>
      <dsp:spPr>
        <a:xfrm>
          <a:off x="5887964" y="652590"/>
          <a:ext cx="91440" cy="2726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6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7949E0-A2A7-43E6-8227-89CD6EC10543}">
      <dsp:nvSpPr>
        <dsp:cNvPr id="0" name=""/>
        <dsp:cNvSpPr/>
      </dsp:nvSpPr>
      <dsp:spPr>
        <a:xfrm>
          <a:off x="3843058" y="1574543"/>
          <a:ext cx="194778" cy="1519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9274"/>
              </a:lnTo>
              <a:lnTo>
                <a:pt x="194778" y="15192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502DE6-166C-4AFE-B485-AF1971178F65}">
      <dsp:nvSpPr>
        <dsp:cNvPr id="0" name=""/>
        <dsp:cNvSpPr/>
      </dsp:nvSpPr>
      <dsp:spPr>
        <a:xfrm>
          <a:off x="3843058" y="1574543"/>
          <a:ext cx="194778" cy="597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321"/>
              </a:lnTo>
              <a:lnTo>
                <a:pt x="194778" y="5973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3780A-75A2-4CBC-A3E4-40C1ED588831}">
      <dsp:nvSpPr>
        <dsp:cNvPr id="0" name=""/>
        <dsp:cNvSpPr/>
      </dsp:nvSpPr>
      <dsp:spPr>
        <a:xfrm>
          <a:off x="4362468" y="652590"/>
          <a:ext cx="1571215" cy="272690"/>
        </a:xfrm>
        <a:custGeom>
          <a:avLst/>
          <a:gdLst/>
          <a:ahLst/>
          <a:cxnLst/>
          <a:rect l="0" t="0" r="0" b="0"/>
          <a:pathLst>
            <a:path>
              <a:moveTo>
                <a:pt x="1571215" y="0"/>
              </a:moveTo>
              <a:lnTo>
                <a:pt x="1571215" y="136345"/>
              </a:lnTo>
              <a:lnTo>
                <a:pt x="0" y="136345"/>
              </a:lnTo>
              <a:lnTo>
                <a:pt x="0" y="2726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70AA7-C7AD-43F0-92ED-ECABE6DB6DF2}">
      <dsp:nvSpPr>
        <dsp:cNvPr id="0" name=""/>
        <dsp:cNvSpPr/>
      </dsp:nvSpPr>
      <dsp:spPr>
        <a:xfrm>
          <a:off x="2271842" y="1574543"/>
          <a:ext cx="194778" cy="2441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1227"/>
              </a:lnTo>
              <a:lnTo>
                <a:pt x="194778" y="24412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0FB1B-3736-41D4-BD11-9D7C233D9B0B}">
      <dsp:nvSpPr>
        <dsp:cNvPr id="0" name=""/>
        <dsp:cNvSpPr/>
      </dsp:nvSpPr>
      <dsp:spPr>
        <a:xfrm>
          <a:off x="2271842" y="1574543"/>
          <a:ext cx="194778" cy="1519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9274"/>
              </a:lnTo>
              <a:lnTo>
                <a:pt x="194778" y="15192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04BED-F5CA-473F-B600-C283C065E98D}">
      <dsp:nvSpPr>
        <dsp:cNvPr id="0" name=""/>
        <dsp:cNvSpPr/>
      </dsp:nvSpPr>
      <dsp:spPr>
        <a:xfrm>
          <a:off x="2271842" y="1574543"/>
          <a:ext cx="194778" cy="597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321"/>
              </a:lnTo>
              <a:lnTo>
                <a:pt x="194778" y="5973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75703-5A19-42B6-B692-01544FDB361B}">
      <dsp:nvSpPr>
        <dsp:cNvPr id="0" name=""/>
        <dsp:cNvSpPr/>
      </dsp:nvSpPr>
      <dsp:spPr>
        <a:xfrm>
          <a:off x="2791252" y="652590"/>
          <a:ext cx="3142431" cy="272690"/>
        </a:xfrm>
        <a:custGeom>
          <a:avLst/>
          <a:gdLst/>
          <a:ahLst/>
          <a:cxnLst/>
          <a:rect l="0" t="0" r="0" b="0"/>
          <a:pathLst>
            <a:path>
              <a:moveTo>
                <a:pt x="3142431" y="0"/>
              </a:moveTo>
              <a:lnTo>
                <a:pt x="3142431" y="136345"/>
              </a:lnTo>
              <a:lnTo>
                <a:pt x="0" y="136345"/>
              </a:lnTo>
              <a:lnTo>
                <a:pt x="0" y="2726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C508C-C1F4-4A38-AB73-A5116D516A52}">
      <dsp:nvSpPr>
        <dsp:cNvPr id="0" name=""/>
        <dsp:cNvSpPr/>
      </dsp:nvSpPr>
      <dsp:spPr>
        <a:xfrm>
          <a:off x="5284421" y="3327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800" kern="1200" dirty="0" smtClean="0"/>
            <a:t>Rektor</a:t>
          </a:r>
          <a:r>
            <a:rPr lang="nb-NO" sz="5100" kern="1200" dirty="0" smtClean="0"/>
            <a:t> </a:t>
          </a:r>
          <a:endParaRPr lang="nb-NO" sz="5100" kern="1200" dirty="0"/>
        </a:p>
      </dsp:txBody>
      <dsp:txXfrm>
        <a:off x="5284421" y="3327"/>
        <a:ext cx="1298525" cy="649262"/>
      </dsp:txXfrm>
    </dsp:sp>
    <dsp:sp modelId="{210F4937-15E8-4248-AFDC-69863F49CE5B}">
      <dsp:nvSpPr>
        <dsp:cNvPr id="0" name=""/>
        <dsp:cNvSpPr/>
      </dsp:nvSpPr>
      <dsp:spPr>
        <a:xfrm>
          <a:off x="2141990" y="925280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Prorektor for forsking</a:t>
          </a:r>
          <a:endParaRPr lang="nb-NO" sz="1100" kern="1200" dirty="0"/>
        </a:p>
      </dsp:txBody>
      <dsp:txXfrm>
        <a:off x="2141990" y="925280"/>
        <a:ext cx="1298525" cy="649262"/>
      </dsp:txXfrm>
    </dsp:sp>
    <dsp:sp modelId="{8D3EA44B-C506-41D8-A03E-AA645376441B}">
      <dsp:nvSpPr>
        <dsp:cNvPr id="0" name=""/>
        <dsp:cNvSpPr/>
      </dsp:nvSpPr>
      <dsp:spPr>
        <a:xfrm>
          <a:off x="2466621" y="1847233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Forskings-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administrasjon</a:t>
          </a:r>
          <a:endParaRPr lang="nb-NO" sz="1100" kern="1200" dirty="0"/>
        </a:p>
      </dsp:txBody>
      <dsp:txXfrm>
        <a:off x="2466621" y="1847233"/>
        <a:ext cx="1298525" cy="649262"/>
      </dsp:txXfrm>
    </dsp:sp>
    <dsp:sp modelId="{AACEAC01-B9DE-44E0-9C65-67014D8E76BB}">
      <dsp:nvSpPr>
        <dsp:cNvPr id="0" name=""/>
        <dsp:cNvSpPr/>
      </dsp:nvSpPr>
      <dsp:spPr>
        <a:xfrm>
          <a:off x="2466621" y="2769186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Bibliotek</a:t>
          </a:r>
          <a:endParaRPr lang="nb-NO" sz="1100" kern="1200" dirty="0"/>
        </a:p>
      </dsp:txBody>
      <dsp:txXfrm>
        <a:off x="2466621" y="2769186"/>
        <a:ext cx="1298525" cy="649262"/>
      </dsp:txXfrm>
    </dsp:sp>
    <dsp:sp modelId="{28416397-2B06-4133-9EA2-908F38A6A3AB}">
      <dsp:nvSpPr>
        <dsp:cNvPr id="0" name=""/>
        <dsp:cNvSpPr/>
      </dsp:nvSpPr>
      <dsp:spPr>
        <a:xfrm>
          <a:off x="2466621" y="3691139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Internasjonalt samarbeid</a:t>
          </a:r>
          <a:endParaRPr lang="nb-NO" sz="1100" kern="1200" dirty="0"/>
        </a:p>
      </dsp:txBody>
      <dsp:txXfrm>
        <a:off x="2466621" y="3691139"/>
        <a:ext cx="1298525" cy="649262"/>
      </dsp:txXfrm>
    </dsp:sp>
    <dsp:sp modelId="{AA18D73B-3D47-4806-9064-29BAF85B3EC8}">
      <dsp:nvSpPr>
        <dsp:cNvPr id="0" name=""/>
        <dsp:cNvSpPr/>
      </dsp:nvSpPr>
      <dsp:spPr>
        <a:xfrm>
          <a:off x="3713205" y="925280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Prorektor for utdanning</a:t>
          </a:r>
          <a:endParaRPr lang="nb-NO" sz="1100" kern="1200" dirty="0"/>
        </a:p>
      </dsp:txBody>
      <dsp:txXfrm>
        <a:off x="3713205" y="925280"/>
        <a:ext cx="1298525" cy="649262"/>
      </dsp:txXfrm>
    </dsp:sp>
    <dsp:sp modelId="{CA8F6D0D-2895-4D81-A120-D42B5C97B7CB}">
      <dsp:nvSpPr>
        <dsp:cNvPr id="0" name=""/>
        <dsp:cNvSpPr/>
      </dsp:nvSpPr>
      <dsp:spPr>
        <a:xfrm>
          <a:off x="4037837" y="1847233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Utdanningskvalitet</a:t>
          </a:r>
          <a:endParaRPr lang="nb-NO" sz="1100" kern="1200" dirty="0"/>
        </a:p>
      </dsp:txBody>
      <dsp:txXfrm>
        <a:off x="4037837" y="1847233"/>
        <a:ext cx="1298525" cy="649262"/>
      </dsp:txXfrm>
    </dsp:sp>
    <dsp:sp modelId="{78AA3980-F3D6-4209-A778-D3CC6A373FC5}">
      <dsp:nvSpPr>
        <dsp:cNvPr id="0" name=""/>
        <dsp:cNvSpPr/>
      </dsp:nvSpPr>
      <dsp:spPr>
        <a:xfrm>
          <a:off x="4037837" y="2769186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Studieadministrasjon</a:t>
          </a:r>
          <a:endParaRPr lang="nb-NO" sz="1100" kern="1200" dirty="0"/>
        </a:p>
      </dsp:txBody>
      <dsp:txXfrm>
        <a:off x="4037837" y="2769186"/>
        <a:ext cx="1298525" cy="649262"/>
      </dsp:txXfrm>
    </dsp:sp>
    <dsp:sp modelId="{5F562EF6-6DBB-490A-A23E-0920EFBD508E}">
      <dsp:nvSpPr>
        <dsp:cNvPr id="0" name=""/>
        <dsp:cNvSpPr/>
      </dsp:nvSpPr>
      <dsp:spPr>
        <a:xfrm>
          <a:off x="5284421" y="925280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Prorektor for samhandling</a:t>
          </a:r>
          <a:endParaRPr lang="nb-NO" sz="1100" kern="1200" dirty="0"/>
        </a:p>
      </dsp:txBody>
      <dsp:txXfrm>
        <a:off x="5284421" y="925280"/>
        <a:ext cx="1298525" cy="649262"/>
      </dsp:txXfrm>
    </dsp:sp>
    <dsp:sp modelId="{C8BC51A5-1E6D-4328-B14A-6A1F97C8E8A9}">
      <dsp:nvSpPr>
        <dsp:cNvPr id="0" name=""/>
        <dsp:cNvSpPr/>
      </dsp:nvSpPr>
      <dsp:spPr>
        <a:xfrm>
          <a:off x="5609052" y="1847233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Kommunikasjon</a:t>
          </a:r>
          <a:endParaRPr lang="nb-NO" sz="1100" kern="1200" dirty="0"/>
        </a:p>
      </dsp:txBody>
      <dsp:txXfrm>
        <a:off x="5609052" y="1847233"/>
        <a:ext cx="1298525" cy="649262"/>
      </dsp:txXfrm>
    </dsp:sp>
    <dsp:sp modelId="{48238121-CBEB-4157-B0F2-E5E1210BBA27}">
      <dsp:nvSpPr>
        <dsp:cNvPr id="0" name=""/>
        <dsp:cNvSpPr/>
      </dsp:nvSpPr>
      <dsp:spPr>
        <a:xfrm>
          <a:off x="5609052" y="2769186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Samfunnskontakt</a:t>
          </a:r>
          <a:endParaRPr lang="nb-NO" sz="1100" kern="1200" dirty="0"/>
        </a:p>
      </dsp:txBody>
      <dsp:txXfrm>
        <a:off x="5609052" y="2769186"/>
        <a:ext cx="1298525" cy="649262"/>
      </dsp:txXfrm>
    </dsp:sp>
    <dsp:sp modelId="{A41FF802-59A7-4241-ADE0-E524FC4C9CAC}">
      <dsp:nvSpPr>
        <dsp:cNvPr id="0" name=""/>
        <dsp:cNvSpPr/>
      </dsp:nvSpPr>
      <dsp:spPr>
        <a:xfrm>
          <a:off x="5609052" y="3691139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Senter for nye medier</a:t>
          </a:r>
          <a:endParaRPr lang="nb-NO" sz="1100" kern="1200" dirty="0"/>
        </a:p>
      </dsp:txBody>
      <dsp:txXfrm>
        <a:off x="5609052" y="3691139"/>
        <a:ext cx="1298525" cy="649262"/>
      </dsp:txXfrm>
    </dsp:sp>
    <dsp:sp modelId="{EF3AEEF7-620E-4D7D-AE53-FD66B9CD6434}">
      <dsp:nvSpPr>
        <dsp:cNvPr id="0" name=""/>
        <dsp:cNvSpPr/>
      </dsp:nvSpPr>
      <dsp:spPr>
        <a:xfrm>
          <a:off x="6855637" y="925280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Organisasjons-direktør</a:t>
          </a:r>
          <a:endParaRPr lang="nb-NO" sz="1100" kern="1200" dirty="0"/>
        </a:p>
      </dsp:txBody>
      <dsp:txXfrm>
        <a:off x="6855637" y="925280"/>
        <a:ext cx="1298525" cy="649262"/>
      </dsp:txXfrm>
    </dsp:sp>
    <dsp:sp modelId="{00DDFCF8-5440-4ED8-A32B-DB0144AF8DF4}">
      <dsp:nvSpPr>
        <dsp:cNvPr id="0" name=""/>
        <dsp:cNvSpPr/>
      </dsp:nvSpPr>
      <dsp:spPr>
        <a:xfrm>
          <a:off x="7180268" y="1847233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IT og digitalisering</a:t>
          </a:r>
          <a:endParaRPr lang="nb-NO" sz="1100" kern="1200" dirty="0"/>
        </a:p>
      </dsp:txBody>
      <dsp:txXfrm>
        <a:off x="7180268" y="1847233"/>
        <a:ext cx="1298525" cy="649262"/>
      </dsp:txXfrm>
    </dsp:sp>
    <dsp:sp modelId="{E206E659-B9BA-428C-8E5D-28B0FD2F08AE}">
      <dsp:nvSpPr>
        <dsp:cNvPr id="0" name=""/>
        <dsp:cNvSpPr/>
      </dsp:nvSpPr>
      <dsp:spPr>
        <a:xfrm>
          <a:off x="7180268" y="2769186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Rekruttering og lønn</a:t>
          </a:r>
          <a:endParaRPr lang="nb-NO" sz="1100" kern="1200" dirty="0"/>
        </a:p>
      </dsp:txBody>
      <dsp:txXfrm>
        <a:off x="7180268" y="2769186"/>
        <a:ext cx="1298525" cy="649262"/>
      </dsp:txXfrm>
    </dsp:sp>
    <dsp:sp modelId="{A49A1FC1-C4D9-4640-A1CD-AC348F9EB6F5}">
      <dsp:nvSpPr>
        <dsp:cNvPr id="0" name=""/>
        <dsp:cNvSpPr/>
      </dsp:nvSpPr>
      <dsp:spPr>
        <a:xfrm>
          <a:off x="7180268" y="3691139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Arbeidsgiverpolitikk, HMS, personaloppfølging og dokumentbehandling</a:t>
          </a:r>
          <a:endParaRPr lang="nb-NO" sz="1100" kern="1200" dirty="0"/>
        </a:p>
      </dsp:txBody>
      <dsp:txXfrm>
        <a:off x="7180268" y="3691139"/>
        <a:ext cx="1298525" cy="649262"/>
      </dsp:txXfrm>
    </dsp:sp>
    <dsp:sp modelId="{3EC8F928-1480-4305-925B-1AF9A57DC7C6}">
      <dsp:nvSpPr>
        <dsp:cNvPr id="0" name=""/>
        <dsp:cNvSpPr/>
      </dsp:nvSpPr>
      <dsp:spPr>
        <a:xfrm>
          <a:off x="7180268" y="4613092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Organisasjonsutvikling</a:t>
          </a:r>
          <a:endParaRPr lang="nb-NO" sz="1100" kern="1200" dirty="0"/>
        </a:p>
      </dsp:txBody>
      <dsp:txXfrm>
        <a:off x="7180268" y="4613092"/>
        <a:ext cx="1298525" cy="649262"/>
      </dsp:txXfrm>
    </dsp:sp>
    <dsp:sp modelId="{2C7A5CE1-220A-493E-A498-DD5031A1D194}">
      <dsp:nvSpPr>
        <dsp:cNvPr id="0" name=""/>
        <dsp:cNvSpPr/>
      </dsp:nvSpPr>
      <dsp:spPr>
        <a:xfrm>
          <a:off x="8426853" y="925280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Direktør for økonomi og arealforvalting</a:t>
          </a:r>
          <a:endParaRPr lang="nb-NO" sz="1100" kern="1200" dirty="0"/>
        </a:p>
      </dsp:txBody>
      <dsp:txXfrm>
        <a:off x="8426853" y="925280"/>
        <a:ext cx="1298525" cy="649262"/>
      </dsp:txXfrm>
    </dsp:sp>
    <dsp:sp modelId="{4695D542-7156-4D00-A3E1-D31EF39560C7}">
      <dsp:nvSpPr>
        <dsp:cNvPr id="0" name=""/>
        <dsp:cNvSpPr/>
      </dsp:nvSpPr>
      <dsp:spPr>
        <a:xfrm>
          <a:off x="8751484" y="1847233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Arealforvalting, drift og prosjekt Stord/Haugesund</a:t>
          </a:r>
          <a:endParaRPr lang="nb-NO" sz="1100" kern="1200" dirty="0"/>
        </a:p>
      </dsp:txBody>
      <dsp:txXfrm>
        <a:off x="8751484" y="1847233"/>
        <a:ext cx="1298525" cy="649262"/>
      </dsp:txXfrm>
    </dsp:sp>
    <dsp:sp modelId="{B155C857-F6F1-4636-8DB6-350CCC90C3E0}">
      <dsp:nvSpPr>
        <dsp:cNvPr id="0" name=""/>
        <dsp:cNvSpPr/>
      </dsp:nvSpPr>
      <dsp:spPr>
        <a:xfrm>
          <a:off x="8751484" y="2769186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Arealforvalting, drift og prosjekt Bergen</a:t>
          </a:r>
          <a:endParaRPr lang="nb-NO" sz="1100" kern="1200" dirty="0"/>
        </a:p>
      </dsp:txBody>
      <dsp:txXfrm>
        <a:off x="8751484" y="2769186"/>
        <a:ext cx="1298525" cy="649262"/>
      </dsp:txXfrm>
    </dsp:sp>
    <dsp:sp modelId="{236AB306-0B03-4027-80C6-411C23315CCD}">
      <dsp:nvSpPr>
        <dsp:cNvPr id="0" name=""/>
        <dsp:cNvSpPr/>
      </dsp:nvSpPr>
      <dsp:spPr>
        <a:xfrm>
          <a:off x="8751484" y="3691139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Arealforvalting, drift og prosjekt Sogndal/Førde </a:t>
          </a:r>
          <a:endParaRPr lang="nb-NO" sz="1100" kern="1200" dirty="0"/>
        </a:p>
      </dsp:txBody>
      <dsp:txXfrm>
        <a:off x="8751484" y="3691139"/>
        <a:ext cx="1298525" cy="649262"/>
      </dsp:txXfrm>
    </dsp:sp>
    <dsp:sp modelId="{9B2DA374-4318-4099-9399-8462747FB17E}">
      <dsp:nvSpPr>
        <dsp:cNvPr id="0" name=""/>
        <dsp:cNvSpPr/>
      </dsp:nvSpPr>
      <dsp:spPr>
        <a:xfrm>
          <a:off x="8751484" y="4613092"/>
          <a:ext cx="1298525" cy="64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Økonomi</a:t>
          </a:r>
          <a:endParaRPr lang="nb-NO" sz="1100" kern="1200" dirty="0"/>
        </a:p>
      </dsp:txBody>
      <dsp:txXfrm>
        <a:off x="8751484" y="4613092"/>
        <a:ext cx="1298525" cy="6492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FEA29-B141-414B-955E-207C6B4A9B23}">
      <dsp:nvSpPr>
        <dsp:cNvPr id="0" name=""/>
        <dsp:cNvSpPr/>
      </dsp:nvSpPr>
      <dsp:spPr>
        <a:xfrm>
          <a:off x="10614928" y="2504593"/>
          <a:ext cx="1096704" cy="119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60"/>
              </a:lnTo>
              <a:lnTo>
                <a:pt x="1096704" y="59660"/>
              </a:lnTo>
              <a:lnTo>
                <a:pt x="1096704" y="1193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021C75-13BF-4594-B6CB-38ECB60058F5}">
      <dsp:nvSpPr>
        <dsp:cNvPr id="0" name=""/>
        <dsp:cNvSpPr/>
      </dsp:nvSpPr>
      <dsp:spPr>
        <a:xfrm>
          <a:off x="10614928" y="2504593"/>
          <a:ext cx="365568" cy="119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60"/>
              </a:lnTo>
              <a:lnTo>
                <a:pt x="365568" y="59660"/>
              </a:lnTo>
              <a:lnTo>
                <a:pt x="365568" y="1193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77A3D7-4883-4FB6-B873-BD1EBE823064}">
      <dsp:nvSpPr>
        <dsp:cNvPr id="0" name=""/>
        <dsp:cNvSpPr/>
      </dsp:nvSpPr>
      <dsp:spPr>
        <a:xfrm>
          <a:off x="10249360" y="2504593"/>
          <a:ext cx="365568" cy="119320"/>
        </a:xfrm>
        <a:custGeom>
          <a:avLst/>
          <a:gdLst/>
          <a:ahLst/>
          <a:cxnLst/>
          <a:rect l="0" t="0" r="0" b="0"/>
          <a:pathLst>
            <a:path>
              <a:moveTo>
                <a:pt x="365568" y="0"/>
              </a:moveTo>
              <a:lnTo>
                <a:pt x="365568" y="59660"/>
              </a:lnTo>
              <a:lnTo>
                <a:pt x="0" y="59660"/>
              </a:lnTo>
              <a:lnTo>
                <a:pt x="0" y="1193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EC2FF1-3766-4FDA-B801-9CD8BFA69126}">
      <dsp:nvSpPr>
        <dsp:cNvPr id="0" name=""/>
        <dsp:cNvSpPr/>
      </dsp:nvSpPr>
      <dsp:spPr>
        <a:xfrm>
          <a:off x="9517610" y="2504593"/>
          <a:ext cx="1097318" cy="119320"/>
        </a:xfrm>
        <a:custGeom>
          <a:avLst/>
          <a:gdLst/>
          <a:ahLst/>
          <a:cxnLst/>
          <a:rect l="0" t="0" r="0" b="0"/>
          <a:pathLst>
            <a:path>
              <a:moveTo>
                <a:pt x="1097318" y="0"/>
              </a:moveTo>
              <a:lnTo>
                <a:pt x="1097318" y="59660"/>
              </a:lnTo>
              <a:lnTo>
                <a:pt x="0" y="59660"/>
              </a:lnTo>
              <a:lnTo>
                <a:pt x="0" y="1193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36E7E-C491-4F09-86EF-EA770E51FAC0}">
      <dsp:nvSpPr>
        <dsp:cNvPr id="0" name=""/>
        <dsp:cNvSpPr/>
      </dsp:nvSpPr>
      <dsp:spPr>
        <a:xfrm>
          <a:off x="5856403" y="1605251"/>
          <a:ext cx="4758525" cy="119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02"/>
              </a:lnTo>
              <a:lnTo>
                <a:pt x="4758525" y="59602"/>
              </a:lnTo>
              <a:lnTo>
                <a:pt x="4758525" y="1193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AB86D-AC62-4A34-928F-43540881222D}">
      <dsp:nvSpPr>
        <dsp:cNvPr id="0" name=""/>
        <dsp:cNvSpPr/>
      </dsp:nvSpPr>
      <dsp:spPr>
        <a:xfrm>
          <a:off x="7658825" y="2504593"/>
          <a:ext cx="1096090" cy="119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60"/>
              </a:lnTo>
              <a:lnTo>
                <a:pt x="1096090" y="59660"/>
              </a:lnTo>
              <a:lnTo>
                <a:pt x="1096090" y="1193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87482-81C7-4779-92A1-B720F344A5A6}">
      <dsp:nvSpPr>
        <dsp:cNvPr id="0" name=""/>
        <dsp:cNvSpPr/>
      </dsp:nvSpPr>
      <dsp:spPr>
        <a:xfrm>
          <a:off x="7658825" y="2504593"/>
          <a:ext cx="333396" cy="119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60"/>
              </a:lnTo>
              <a:lnTo>
                <a:pt x="333396" y="59660"/>
              </a:lnTo>
              <a:lnTo>
                <a:pt x="333396" y="1193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0A372-B722-438D-BE0C-1D0C514139D1}">
      <dsp:nvSpPr>
        <dsp:cNvPr id="0" name=""/>
        <dsp:cNvSpPr/>
      </dsp:nvSpPr>
      <dsp:spPr>
        <a:xfrm>
          <a:off x="7261086" y="2504593"/>
          <a:ext cx="397739" cy="119320"/>
        </a:xfrm>
        <a:custGeom>
          <a:avLst/>
          <a:gdLst/>
          <a:ahLst/>
          <a:cxnLst/>
          <a:rect l="0" t="0" r="0" b="0"/>
          <a:pathLst>
            <a:path>
              <a:moveTo>
                <a:pt x="397739" y="0"/>
              </a:moveTo>
              <a:lnTo>
                <a:pt x="397739" y="59660"/>
              </a:lnTo>
              <a:lnTo>
                <a:pt x="0" y="59660"/>
              </a:lnTo>
              <a:lnTo>
                <a:pt x="0" y="1193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523B72-BDD9-47EF-A310-B6E387438227}">
      <dsp:nvSpPr>
        <dsp:cNvPr id="0" name=""/>
        <dsp:cNvSpPr/>
      </dsp:nvSpPr>
      <dsp:spPr>
        <a:xfrm>
          <a:off x="6285223" y="3535177"/>
          <a:ext cx="92385" cy="1319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9334"/>
              </a:lnTo>
              <a:lnTo>
                <a:pt x="92385" y="13193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B08652-6115-4DD8-B726-C049C6D8351D}">
      <dsp:nvSpPr>
        <dsp:cNvPr id="0" name=""/>
        <dsp:cNvSpPr/>
      </dsp:nvSpPr>
      <dsp:spPr>
        <a:xfrm>
          <a:off x="6285223" y="3535177"/>
          <a:ext cx="92385" cy="815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464"/>
              </a:lnTo>
              <a:lnTo>
                <a:pt x="92385" y="8154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C67F2-1D41-4F45-A871-43E913468CBF}">
      <dsp:nvSpPr>
        <dsp:cNvPr id="0" name=""/>
        <dsp:cNvSpPr/>
      </dsp:nvSpPr>
      <dsp:spPr>
        <a:xfrm>
          <a:off x="6285223" y="3535177"/>
          <a:ext cx="92385" cy="311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595"/>
              </a:lnTo>
              <a:lnTo>
                <a:pt x="92385" y="3115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55285-6770-4A92-B513-45F5F4047E45}">
      <dsp:nvSpPr>
        <dsp:cNvPr id="0" name=""/>
        <dsp:cNvSpPr/>
      </dsp:nvSpPr>
      <dsp:spPr>
        <a:xfrm>
          <a:off x="6529950" y="2504593"/>
          <a:ext cx="1128875" cy="119320"/>
        </a:xfrm>
        <a:custGeom>
          <a:avLst/>
          <a:gdLst/>
          <a:ahLst/>
          <a:cxnLst/>
          <a:rect l="0" t="0" r="0" b="0"/>
          <a:pathLst>
            <a:path>
              <a:moveTo>
                <a:pt x="1128875" y="0"/>
              </a:moveTo>
              <a:lnTo>
                <a:pt x="1128875" y="59660"/>
              </a:lnTo>
              <a:lnTo>
                <a:pt x="0" y="59660"/>
              </a:lnTo>
              <a:lnTo>
                <a:pt x="0" y="1193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13015F-4A44-49BF-9612-2C6B8A85356E}">
      <dsp:nvSpPr>
        <dsp:cNvPr id="0" name=""/>
        <dsp:cNvSpPr/>
      </dsp:nvSpPr>
      <dsp:spPr>
        <a:xfrm>
          <a:off x="5856403" y="1605251"/>
          <a:ext cx="1802422" cy="119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02"/>
              </a:lnTo>
              <a:lnTo>
                <a:pt x="1802422" y="59602"/>
              </a:lnTo>
              <a:lnTo>
                <a:pt x="1802422" y="1193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5CAA9-0BC8-4AD9-9DEF-AAFF79717032}">
      <dsp:nvSpPr>
        <dsp:cNvPr id="0" name=""/>
        <dsp:cNvSpPr/>
      </dsp:nvSpPr>
      <dsp:spPr>
        <a:xfrm>
          <a:off x="4983800" y="2504593"/>
          <a:ext cx="815013" cy="119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60"/>
              </a:lnTo>
              <a:lnTo>
                <a:pt x="815013" y="59660"/>
              </a:lnTo>
              <a:lnTo>
                <a:pt x="815013" y="1193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94DBC-3A98-4BA6-88F7-7BF73B3C003E}">
      <dsp:nvSpPr>
        <dsp:cNvPr id="0" name=""/>
        <dsp:cNvSpPr/>
      </dsp:nvSpPr>
      <dsp:spPr>
        <a:xfrm>
          <a:off x="4938080" y="2504593"/>
          <a:ext cx="91440" cy="1193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660"/>
              </a:lnTo>
              <a:lnTo>
                <a:pt x="129596" y="59660"/>
              </a:lnTo>
              <a:lnTo>
                <a:pt x="129596" y="1193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B59A3-4FCA-4C24-BEF0-D59A4E7C1F23}">
      <dsp:nvSpPr>
        <dsp:cNvPr id="0" name=""/>
        <dsp:cNvSpPr/>
      </dsp:nvSpPr>
      <dsp:spPr>
        <a:xfrm>
          <a:off x="4252050" y="2504593"/>
          <a:ext cx="731749" cy="119320"/>
        </a:xfrm>
        <a:custGeom>
          <a:avLst/>
          <a:gdLst/>
          <a:ahLst/>
          <a:cxnLst/>
          <a:rect l="0" t="0" r="0" b="0"/>
          <a:pathLst>
            <a:path>
              <a:moveTo>
                <a:pt x="731749" y="0"/>
              </a:moveTo>
              <a:lnTo>
                <a:pt x="731749" y="59660"/>
              </a:lnTo>
              <a:lnTo>
                <a:pt x="0" y="59660"/>
              </a:lnTo>
              <a:lnTo>
                <a:pt x="0" y="1193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D06DA-B41E-47FC-B7B6-FA2DE7D58283}">
      <dsp:nvSpPr>
        <dsp:cNvPr id="0" name=""/>
        <dsp:cNvSpPr/>
      </dsp:nvSpPr>
      <dsp:spPr>
        <a:xfrm>
          <a:off x="4983800" y="1605251"/>
          <a:ext cx="872602" cy="119320"/>
        </a:xfrm>
        <a:custGeom>
          <a:avLst/>
          <a:gdLst/>
          <a:ahLst/>
          <a:cxnLst/>
          <a:rect l="0" t="0" r="0" b="0"/>
          <a:pathLst>
            <a:path>
              <a:moveTo>
                <a:pt x="872602" y="0"/>
              </a:moveTo>
              <a:lnTo>
                <a:pt x="872602" y="59602"/>
              </a:lnTo>
              <a:lnTo>
                <a:pt x="0" y="59602"/>
              </a:lnTo>
              <a:lnTo>
                <a:pt x="0" y="1193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D232C7-FFED-4530-85A1-E27F84EC2011}">
      <dsp:nvSpPr>
        <dsp:cNvPr id="0" name=""/>
        <dsp:cNvSpPr/>
      </dsp:nvSpPr>
      <dsp:spPr>
        <a:xfrm>
          <a:off x="3025905" y="2504593"/>
          <a:ext cx="364954" cy="119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60"/>
              </a:lnTo>
              <a:lnTo>
                <a:pt x="364954" y="59660"/>
              </a:lnTo>
              <a:lnTo>
                <a:pt x="364954" y="1193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0E822-CB3F-47DE-93A0-1D53E070BF8A}">
      <dsp:nvSpPr>
        <dsp:cNvPr id="0" name=""/>
        <dsp:cNvSpPr/>
      </dsp:nvSpPr>
      <dsp:spPr>
        <a:xfrm>
          <a:off x="2614160" y="2504593"/>
          <a:ext cx="411745" cy="119320"/>
        </a:xfrm>
        <a:custGeom>
          <a:avLst/>
          <a:gdLst/>
          <a:ahLst/>
          <a:cxnLst/>
          <a:rect l="0" t="0" r="0" b="0"/>
          <a:pathLst>
            <a:path>
              <a:moveTo>
                <a:pt x="411745" y="0"/>
              </a:moveTo>
              <a:lnTo>
                <a:pt x="411745" y="59660"/>
              </a:lnTo>
              <a:lnTo>
                <a:pt x="0" y="59660"/>
              </a:lnTo>
              <a:lnTo>
                <a:pt x="0" y="1193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3780A-75A2-4CBC-A3E4-40C1ED588831}">
      <dsp:nvSpPr>
        <dsp:cNvPr id="0" name=""/>
        <dsp:cNvSpPr/>
      </dsp:nvSpPr>
      <dsp:spPr>
        <a:xfrm>
          <a:off x="3025905" y="1605251"/>
          <a:ext cx="2830497" cy="119320"/>
        </a:xfrm>
        <a:custGeom>
          <a:avLst/>
          <a:gdLst/>
          <a:ahLst/>
          <a:cxnLst/>
          <a:rect l="0" t="0" r="0" b="0"/>
          <a:pathLst>
            <a:path>
              <a:moveTo>
                <a:pt x="2830497" y="0"/>
              </a:moveTo>
              <a:lnTo>
                <a:pt x="2830497" y="59602"/>
              </a:lnTo>
              <a:lnTo>
                <a:pt x="0" y="59602"/>
              </a:lnTo>
              <a:lnTo>
                <a:pt x="0" y="1193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70AA7-C7AD-43F0-92ED-ECABE6DB6DF2}">
      <dsp:nvSpPr>
        <dsp:cNvPr id="0" name=""/>
        <dsp:cNvSpPr/>
      </dsp:nvSpPr>
      <dsp:spPr>
        <a:xfrm>
          <a:off x="1097877" y="2504593"/>
          <a:ext cx="785146" cy="119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60"/>
              </a:lnTo>
              <a:lnTo>
                <a:pt x="785146" y="59660"/>
              </a:lnTo>
              <a:lnTo>
                <a:pt x="785146" y="1193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28222-2152-41C8-B10F-667DEE753ED8}">
      <dsp:nvSpPr>
        <dsp:cNvPr id="0" name=""/>
        <dsp:cNvSpPr/>
      </dsp:nvSpPr>
      <dsp:spPr>
        <a:xfrm>
          <a:off x="907161" y="3535177"/>
          <a:ext cx="92385" cy="1802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2114"/>
              </a:lnTo>
              <a:lnTo>
                <a:pt x="92385" y="18021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A447BD-CEC2-400B-A02F-1CDBAB6E402E}">
      <dsp:nvSpPr>
        <dsp:cNvPr id="0" name=""/>
        <dsp:cNvSpPr/>
      </dsp:nvSpPr>
      <dsp:spPr>
        <a:xfrm>
          <a:off x="907161" y="3535177"/>
          <a:ext cx="92385" cy="1304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4270"/>
              </a:lnTo>
              <a:lnTo>
                <a:pt x="92385" y="13042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1B1E8-F39A-455E-9F8C-A1394754DF96}">
      <dsp:nvSpPr>
        <dsp:cNvPr id="0" name=""/>
        <dsp:cNvSpPr/>
      </dsp:nvSpPr>
      <dsp:spPr>
        <a:xfrm>
          <a:off x="907161" y="3535177"/>
          <a:ext cx="92385" cy="806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6426"/>
              </a:lnTo>
              <a:lnTo>
                <a:pt x="92385" y="8064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D1AE0D-0ACC-4B02-B9B4-529E9A5949B3}">
      <dsp:nvSpPr>
        <dsp:cNvPr id="0" name=""/>
        <dsp:cNvSpPr/>
      </dsp:nvSpPr>
      <dsp:spPr>
        <a:xfrm>
          <a:off x="907161" y="3535177"/>
          <a:ext cx="92385" cy="308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582"/>
              </a:lnTo>
              <a:lnTo>
                <a:pt x="92385" y="3085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0FB1B-3736-41D4-BD11-9D7C233D9B0B}">
      <dsp:nvSpPr>
        <dsp:cNvPr id="0" name=""/>
        <dsp:cNvSpPr/>
      </dsp:nvSpPr>
      <dsp:spPr>
        <a:xfrm>
          <a:off x="1052157" y="2504593"/>
          <a:ext cx="91440" cy="1193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660"/>
              </a:lnTo>
              <a:lnTo>
                <a:pt x="99729" y="59660"/>
              </a:lnTo>
              <a:lnTo>
                <a:pt x="99729" y="1193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04BED-F5CA-473F-B600-C283C065E98D}">
      <dsp:nvSpPr>
        <dsp:cNvPr id="0" name=""/>
        <dsp:cNvSpPr/>
      </dsp:nvSpPr>
      <dsp:spPr>
        <a:xfrm>
          <a:off x="366127" y="2504593"/>
          <a:ext cx="731749" cy="119320"/>
        </a:xfrm>
        <a:custGeom>
          <a:avLst/>
          <a:gdLst/>
          <a:ahLst/>
          <a:cxnLst/>
          <a:rect l="0" t="0" r="0" b="0"/>
          <a:pathLst>
            <a:path>
              <a:moveTo>
                <a:pt x="731749" y="0"/>
              </a:moveTo>
              <a:lnTo>
                <a:pt x="731749" y="59660"/>
              </a:lnTo>
              <a:lnTo>
                <a:pt x="0" y="59660"/>
              </a:lnTo>
              <a:lnTo>
                <a:pt x="0" y="1193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75703-5A19-42B6-B692-01544FDB361B}">
      <dsp:nvSpPr>
        <dsp:cNvPr id="0" name=""/>
        <dsp:cNvSpPr/>
      </dsp:nvSpPr>
      <dsp:spPr>
        <a:xfrm>
          <a:off x="1097877" y="1605251"/>
          <a:ext cx="4758525" cy="119320"/>
        </a:xfrm>
        <a:custGeom>
          <a:avLst/>
          <a:gdLst/>
          <a:ahLst/>
          <a:cxnLst/>
          <a:rect l="0" t="0" r="0" b="0"/>
          <a:pathLst>
            <a:path>
              <a:moveTo>
                <a:pt x="4758525" y="0"/>
              </a:moveTo>
              <a:lnTo>
                <a:pt x="4758525" y="59602"/>
              </a:lnTo>
              <a:lnTo>
                <a:pt x="0" y="59602"/>
              </a:lnTo>
              <a:lnTo>
                <a:pt x="0" y="1193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C508C-C1F4-4A38-AB73-A5116D516A52}">
      <dsp:nvSpPr>
        <dsp:cNvPr id="0" name=""/>
        <dsp:cNvSpPr/>
      </dsp:nvSpPr>
      <dsp:spPr>
        <a:xfrm>
          <a:off x="5304712" y="1049812"/>
          <a:ext cx="1103381" cy="555438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Rektor </a:t>
          </a:r>
          <a:endParaRPr lang="nb-NO" sz="1100" kern="1200" dirty="0"/>
        </a:p>
      </dsp:txBody>
      <dsp:txXfrm>
        <a:off x="5304712" y="1049812"/>
        <a:ext cx="1103381" cy="555438"/>
      </dsp:txXfrm>
    </dsp:sp>
    <dsp:sp modelId="{210F4937-15E8-4248-AFDC-69863F49CE5B}">
      <dsp:nvSpPr>
        <dsp:cNvPr id="0" name=""/>
        <dsp:cNvSpPr/>
      </dsp:nvSpPr>
      <dsp:spPr>
        <a:xfrm>
          <a:off x="508469" y="1724572"/>
          <a:ext cx="1178817" cy="780020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Prorektor for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forsking</a:t>
          </a:r>
          <a:endParaRPr lang="nb-NO" sz="900" kern="1200" dirty="0"/>
        </a:p>
      </dsp:txBody>
      <dsp:txXfrm>
        <a:off x="508469" y="1724572"/>
        <a:ext cx="1178817" cy="780020"/>
      </dsp:txXfrm>
    </dsp:sp>
    <dsp:sp modelId="{8D3EA44B-C506-41D8-A03E-AA645376441B}">
      <dsp:nvSpPr>
        <dsp:cNvPr id="0" name=""/>
        <dsp:cNvSpPr/>
      </dsp:nvSpPr>
      <dsp:spPr>
        <a:xfrm>
          <a:off x="5596" y="2623914"/>
          <a:ext cx="721062" cy="911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Enhet for forsknings-administrasjon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 dirty="0" smtClean="0"/>
        </a:p>
      </dsp:txBody>
      <dsp:txXfrm>
        <a:off x="5596" y="2623914"/>
        <a:ext cx="721062" cy="911262"/>
      </dsp:txXfrm>
    </dsp:sp>
    <dsp:sp modelId="{AACEAC01-B9DE-44E0-9C65-67014D8E76BB}">
      <dsp:nvSpPr>
        <dsp:cNvPr id="0" name=""/>
        <dsp:cNvSpPr/>
      </dsp:nvSpPr>
      <dsp:spPr>
        <a:xfrm>
          <a:off x="845980" y="2623914"/>
          <a:ext cx="611815" cy="911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Bibliotek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 dirty="0"/>
        </a:p>
      </dsp:txBody>
      <dsp:txXfrm>
        <a:off x="845980" y="2623914"/>
        <a:ext cx="611815" cy="911262"/>
      </dsp:txXfrm>
    </dsp:sp>
    <dsp:sp modelId="{1572BC09-D299-463F-BEF2-AAB9095D4A6C}">
      <dsp:nvSpPr>
        <dsp:cNvPr id="0" name=""/>
        <dsp:cNvSpPr/>
      </dsp:nvSpPr>
      <dsp:spPr>
        <a:xfrm>
          <a:off x="999547" y="3654498"/>
          <a:ext cx="1023171" cy="37852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Seksjon for studiestøtte</a:t>
          </a:r>
          <a:endParaRPr lang="nb-NO" sz="900" kern="1200" dirty="0"/>
        </a:p>
      </dsp:txBody>
      <dsp:txXfrm>
        <a:off x="999547" y="3654498"/>
        <a:ext cx="1023171" cy="378522"/>
      </dsp:txXfrm>
    </dsp:sp>
    <dsp:sp modelId="{0CEA2EB0-14A5-494F-B4F4-1944C8C90695}">
      <dsp:nvSpPr>
        <dsp:cNvPr id="0" name=""/>
        <dsp:cNvSpPr/>
      </dsp:nvSpPr>
      <dsp:spPr>
        <a:xfrm>
          <a:off x="999547" y="4152342"/>
          <a:ext cx="1023171" cy="37852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Seksjon for forskningsstøtte</a:t>
          </a:r>
          <a:endParaRPr lang="nb-NO" sz="900" kern="1200" dirty="0"/>
        </a:p>
      </dsp:txBody>
      <dsp:txXfrm>
        <a:off x="999547" y="4152342"/>
        <a:ext cx="1023171" cy="378522"/>
      </dsp:txXfrm>
    </dsp:sp>
    <dsp:sp modelId="{2231D735-1A65-48EB-8D3D-26E6A901B3B9}">
      <dsp:nvSpPr>
        <dsp:cNvPr id="0" name=""/>
        <dsp:cNvSpPr/>
      </dsp:nvSpPr>
      <dsp:spPr>
        <a:xfrm>
          <a:off x="999547" y="4650186"/>
          <a:ext cx="1023171" cy="37852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Seksjon for publikumstjenester</a:t>
          </a:r>
          <a:endParaRPr lang="nb-NO" sz="900" kern="1200" dirty="0"/>
        </a:p>
      </dsp:txBody>
      <dsp:txXfrm>
        <a:off x="999547" y="4650186"/>
        <a:ext cx="1023171" cy="378522"/>
      </dsp:txXfrm>
    </dsp:sp>
    <dsp:sp modelId="{81F51355-2027-41DE-BA4F-D5874AB80DD2}">
      <dsp:nvSpPr>
        <dsp:cNvPr id="0" name=""/>
        <dsp:cNvSpPr/>
      </dsp:nvSpPr>
      <dsp:spPr>
        <a:xfrm>
          <a:off x="999547" y="5148030"/>
          <a:ext cx="1023171" cy="37852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Seksjon for </a:t>
          </a:r>
          <a:r>
            <a:rPr lang="nb-NO" sz="900" kern="1200" dirty="0" err="1" smtClean="0"/>
            <a:t>infomasjonsressurser</a:t>
          </a:r>
          <a:endParaRPr lang="nb-NO" sz="900" kern="1200" dirty="0"/>
        </a:p>
      </dsp:txBody>
      <dsp:txXfrm>
        <a:off x="999547" y="5148030"/>
        <a:ext cx="1023171" cy="378522"/>
      </dsp:txXfrm>
    </dsp:sp>
    <dsp:sp modelId="{28416397-2B06-4133-9EA2-908F38A6A3AB}">
      <dsp:nvSpPr>
        <dsp:cNvPr id="0" name=""/>
        <dsp:cNvSpPr/>
      </dsp:nvSpPr>
      <dsp:spPr>
        <a:xfrm>
          <a:off x="1577116" y="2623914"/>
          <a:ext cx="611815" cy="911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Seksjon for </a:t>
          </a:r>
          <a:r>
            <a:rPr lang="nb-NO" sz="900" kern="1200" dirty="0" err="1" smtClean="0"/>
            <a:t>inter</a:t>
          </a:r>
          <a:r>
            <a:rPr lang="nb-NO" sz="900" kern="1200" dirty="0" smtClean="0"/>
            <a:t>-nasjonalt samarbeid</a:t>
          </a:r>
          <a:endParaRPr lang="nb-NO" sz="900" kern="1200" dirty="0"/>
        </a:p>
      </dsp:txBody>
      <dsp:txXfrm>
        <a:off x="1577116" y="2623914"/>
        <a:ext cx="611815" cy="911262"/>
      </dsp:txXfrm>
    </dsp:sp>
    <dsp:sp modelId="{AA18D73B-3D47-4806-9064-29BAF85B3EC8}">
      <dsp:nvSpPr>
        <dsp:cNvPr id="0" name=""/>
        <dsp:cNvSpPr/>
      </dsp:nvSpPr>
      <dsp:spPr>
        <a:xfrm>
          <a:off x="2436497" y="1724572"/>
          <a:ext cx="1178817" cy="780020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Prorektor for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utdanning</a:t>
          </a:r>
          <a:endParaRPr lang="nb-NO" sz="900" kern="1200" dirty="0"/>
        </a:p>
      </dsp:txBody>
      <dsp:txXfrm>
        <a:off x="2436497" y="1724572"/>
        <a:ext cx="1178817" cy="780020"/>
      </dsp:txXfrm>
    </dsp:sp>
    <dsp:sp modelId="{CA8F6D0D-2895-4D81-A120-D42B5C97B7CB}">
      <dsp:nvSpPr>
        <dsp:cNvPr id="0" name=""/>
        <dsp:cNvSpPr/>
      </dsp:nvSpPr>
      <dsp:spPr>
        <a:xfrm>
          <a:off x="2308252" y="2623914"/>
          <a:ext cx="611815" cy="911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Seksjon for Utdannings-kvalitet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 dirty="0"/>
        </a:p>
      </dsp:txBody>
      <dsp:txXfrm>
        <a:off x="2308252" y="2623914"/>
        <a:ext cx="611815" cy="911262"/>
      </dsp:txXfrm>
    </dsp:sp>
    <dsp:sp modelId="{78AA3980-F3D6-4209-A778-D3CC6A373FC5}">
      <dsp:nvSpPr>
        <dsp:cNvPr id="0" name=""/>
        <dsp:cNvSpPr/>
      </dsp:nvSpPr>
      <dsp:spPr>
        <a:xfrm>
          <a:off x="3039388" y="2623914"/>
          <a:ext cx="702942" cy="911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Seksjon for Studie-administrasjon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 dirty="0"/>
        </a:p>
      </dsp:txBody>
      <dsp:txXfrm>
        <a:off x="3039388" y="2623914"/>
        <a:ext cx="702942" cy="911262"/>
      </dsp:txXfrm>
    </dsp:sp>
    <dsp:sp modelId="{5F562EF6-6DBB-490A-A23E-0920EFBD508E}">
      <dsp:nvSpPr>
        <dsp:cNvPr id="0" name=""/>
        <dsp:cNvSpPr/>
      </dsp:nvSpPr>
      <dsp:spPr>
        <a:xfrm>
          <a:off x="4394391" y="1724572"/>
          <a:ext cx="1178817" cy="780020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Prorektor for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samhandling</a:t>
          </a:r>
          <a:endParaRPr lang="nb-NO" sz="900" kern="1200" dirty="0"/>
        </a:p>
      </dsp:txBody>
      <dsp:txXfrm>
        <a:off x="4394391" y="1724572"/>
        <a:ext cx="1178817" cy="780020"/>
      </dsp:txXfrm>
    </dsp:sp>
    <dsp:sp modelId="{C8BC51A5-1E6D-4328-B14A-6A1F97C8E8A9}">
      <dsp:nvSpPr>
        <dsp:cNvPr id="0" name=""/>
        <dsp:cNvSpPr/>
      </dsp:nvSpPr>
      <dsp:spPr>
        <a:xfrm>
          <a:off x="3861652" y="2623914"/>
          <a:ext cx="780796" cy="911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Enhet for kommunikasjon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 dirty="0"/>
        </a:p>
      </dsp:txBody>
      <dsp:txXfrm>
        <a:off x="3861652" y="2623914"/>
        <a:ext cx="780796" cy="911262"/>
      </dsp:txXfrm>
    </dsp:sp>
    <dsp:sp modelId="{48238121-CBEB-4157-B0F2-E5E1210BBA27}">
      <dsp:nvSpPr>
        <dsp:cNvPr id="0" name=""/>
        <dsp:cNvSpPr/>
      </dsp:nvSpPr>
      <dsp:spPr>
        <a:xfrm>
          <a:off x="4761769" y="2623914"/>
          <a:ext cx="611815" cy="911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Enhet for samfunns-kontakt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 dirty="0"/>
        </a:p>
      </dsp:txBody>
      <dsp:txXfrm>
        <a:off x="4761769" y="2623914"/>
        <a:ext cx="611815" cy="911262"/>
      </dsp:txXfrm>
    </dsp:sp>
    <dsp:sp modelId="{A41FF802-59A7-4241-ADE0-E524FC4C9CAC}">
      <dsp:nvSpPr>
        <dsp:cNvPr id="0" name=""/>
        <dsp:cNvSpPr/>
      </dsp:nvSpPr>
      <dsp:spPr>
        <a:xfrm>
          <a:off x="5492906" y="2623914"/>
          <a:ext cx="611815" cy="911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Senter for nye medier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 dirty="0"/>
        </a:p>
      </dsp:txBody>
      <dsp:txXfrm>
        <a:off x="5492906" y="2623914"/>
        <a:ext cx="611815" cy="911262"/>
      </dsp:txXfrm>
    </dsp:sp>
    <dsp:sp modelId="{EF3AEEF7-620E-4D7D-AE53-FD66B9CD6434}">
      <dsp:nvSpPr>
        <dsp:cNvPr id="0" name=""/>
        <dsp:cNvSpPr/>
      </dsp:nvSpPr>
      <dsp:spPr>
        <a:xfrm>
          <a:off x="7069417" y="1724572"/>
          <a:ext cx="1178817" cy="780020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Organisasjonsdirektør</a:t>
          </a:r>
          <a:endParaRPr lang="nb-NO" sz="900" kern="1200" dirty="0"/>
        </a:p>
      </dsp:txBody>
      <dsp:txXfrm>
        <a:off x="7069417" y="1724572"/>
        <a:ext cx="1178817" cy="780020"/>
      </dsp:txXfrm>
    </dsp:sp>
    <dsp:sp modelId="{00DDFCF8-5440-4ED8-A32B-DB0144AF8DF4}">
      <dsp:nvSpPr>
        <dsp:cNvPr id="0" name=""/>
        <dsp:cNvSpPr/>
      </dsp:nvSpPr>
      <dsp:spPr>
        <a:xfrm>
          <a:off x="6224042" y="2623914"/>
          <a:ext cx="611815" cy="911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Enhet for IT og digitalisering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 dirty="0"/>
        </a:p>
      </dsp:txBody>
      <dsp:txXfrm>
        <a:off x="6224042" y="2623914"/>
        <a:ext cx="611815" cy="911262"/>
      </dsp:txXfrm>
    </dsp:sp>
    <dsp:sp modelId="{05947512-7A7D-4AF4-89DB-DAFAB8ED468F}">
      <dsp:nvSpPr>
        <dsp:cNvPr id="0" name=""/>
        <dsp:cNvSpPr/>
      </dsp:nvSpPr>
      <dsp:spPr>
        <a:xfrm>
          <a:off x="6377609" y="3654498"/>
          <a:ext cx="1045882" cy="384548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Seksjon for brukernære tjenester</a:t>
          </a:r>
          <a:endParaRPr lang="nb-NO" sz="900" kern="1200" dirty="0"/>
        </a:p>
      </dsp:txBody>
      <dsp:txXfrm>
        <a:off x="6377609" y="3654498"/>
        <a:ext cx="1045882" cy="384548"/>
      </dsp:txXfrm>
    </dsp:sp>
    <dsp:sp modelId="{02464532-C904-464B-BB93-1866E0CF0F1C}">
      <dsp:nvSpPr>
        <dsp:cNvPr id="0" name=""/>
        <dsp:cNvSpPr/>
      </dsp:nvSpPr>
      <dsp:spPr>
        <a:xfrm>
          <a:off x="6377609" y="4158367"/>
          <a:ext cx="1045882" cy="384548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Seksjon for IT infrastruktur</a:t>
          </a:r>
          <a:endParaRPr lang="nb-NO" sz="900" kern="1200" dirty="0"/>
        </a:p>
      </dsp:txBody>
      <dsp:txXfrm>
        <a:off x="6377609" y="4158367"/>
        <a:ext cx="1045882" cy="384548"/>
      </dsp:txXfrm>
    </dsp:sp>
    <dsp:sp modelId="{2F5F76EB-7812-495C-B2E5-719D7720A564}">
      <dsp:nvSpPr>
        <dsp:cNvPr id="0" name=""/>
        <dsp:cNvSpPr/>
      </dsp:nvSpPr>
      <dsp:spPr>
        <a:xfrm>
          <a:off x="6377609" y="4662237"/>
          <a:ext cx="1045882" cy="384548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Seksjon for prosjekt, endring og digitalisering</a:t>
          </a:r>
          <a:endParaRPr lang="nb-NO" sz="900" kern="1200" dirty="0"/>
        </a:p>
      </dsp:txBody>
      <dsp:txXfrm>
        <a:off x="6377609" y="4662237"/>
        <a:ext cx="1045882" cy="384548"/>
      </dsp:txXfrm>
    </dsp:sp>
    <dsp:sp modelId="{E206E659-B9BA-428C-8E5D-28B0FD2F08AE}">
      <dsp:nvSpPr>
        <dsp:cNvPr id="0" name=""/>
        <dsp:cNvSpPr/>
      </dsp:nvSpPr>
      <dsp:spPr>
        <a:xfrm>
          <a:off x="6955178" y="2623914"/>
          <a:ext cx="611815" cy="911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Seksjon for lønn og rekruttering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 dirty="0"/>
        </a:p>
      </dsp:txBody>
      <dsp:txXfrm>
        <a:off x="6955178" y="2623914"/>
        <a:ext cx="611815" cy="911262"/>
      </dsp:txXfrm>
    </dsp:sp>
    <dsp:sp modelId="{A49A1FC1-C4D9-4640-A1CD-AC348F9EB6F5}">
      <dsp:nvSpPr>
        <dsp:cNvPr id="0" name=""/>
        <dsp:cNvSpPr/>
      </dsp:nvSpPr>
      <dsp:spPr>
        <a:xfrm>
          <a:off x="7686314" y="2623914"/>
          <a:ext cx="611815" cy="911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Seksjon for arbeidsgiverpolitikk.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 dirty="0"/>
        </a:p>
      </dsp:txBody>
      <dsp:txXfrm>
        <a:off x="7686314" y="2623914"/>
        <a:ext cx="611815" cy="911262"/>
      </dsp:txXfrm>
    </dsp:sp>
    <dsp:sp modelId="{3EC8F928-1480-4305-925B-1AF9A57DC7C6}">
      <dsp:nvSpPr>
        <dsp:cNvPr id="0" name=""/>
        <dsp:cNvSpPr/>
      </dsp:nvSpPr>
      <dsp:spPr>
        <a:xfrm>
          <a:off x="8417451" y="2623914"/>
          <a:ext cx="674930" cy="911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Enhet for organisasjons-utvikling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 dirty="0"/>
        </a:p>
      </dsp:txBody>
      <dsp:txXfrm>
        <a:off x="8417451" y="2623914"/>
        <a:ext cx="674930" cy="911262"/>
      </dsp:txXfrm>
    </dsp:sp>
    <dsp:sp modelId="{2C7A5CE1-220A-493E-A498-DD5031A1D194}">
      <dsp:nvSpPr>
        <dsp:cNvPr id="0" name=""/>
        <dsp:cNvSpPr/>
      </dsp:nvSpPr>
      <dsp:spPr>
        <a:xfrm>
          <a:off x="10025519" y="1724572"/>
          <a:ext cx="1178817" cy="780020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Direktør for økonomi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og arealforvalting</a:t>
          </a:r>
          <a:endParaRPr lang="nb-NO" sz="900" kern="1200" dirty="0"/>
        </a:p>
      </dsp:txBody>
      <dsp:txXfrm>
        <a:off x="10025519" y="1724572"/>
        <a:ext cx="1178817" cy="780020"/>
      </dsp:txXfrm>
    </dsp:sp>
    <dsp:sp modelId="{4695D542-7156-4D00-A3E1-D31EF39560C7}">
      <dsp:nvSpPr>
        <dsp:cNvPr id="0" name=""/>
        <dsp:cNvSpPr/>
      </dsp:nvSpPr>
      <dsp:spPr>
        <a:xfrm>
          <a:off x="9211702" y="2623914"/>
          <a:ext cx="611815" cy="911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Enhet for areal-forvalting, drift og prosjekt Stord/ Haugesund</a:t>
          </a:r>
          <a:endParaRPr lang="nb-NO" sz="900" kern="1200" dirty="0"/>
        </a:p>
      </dsp:txBody>
      <dsp:txXfrm>
        <a:off x="9211702" y="2623914"/>
        <a:ext cx="611815" cy="911262"/>
      </dsp:txXfrm>
    </dsp:sp>
    <dsp:sp modelId="{B155C857-F6F1-4636-8DB6-350CCC90C3E0}">
      <dsp:nvSpPr>
        <dsp:cNvPr id="0" name=""/>
        <dsp:cNvSpPr/>
      </dsp:nvSpPr>
      <dsp:spPr>
        <a:xfrm>
          <a:off x="9943452" y="2623914"/>
          <a:ext cx="611815" cy="911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Enhet for areal-forvalting, drift og prosjekt Bergen</a:t>
          </a:r>
          <a:endParaRPr lang="nb-NO" sz="900" kern="1200" dirty="0"/>
        </a:p>
      </dsp:txBody>
      <dsp:txXfrm>
        <a:off x="9943452" y="2623914"/>
        <a:ext cx="611815" cy="911262"/>
      </dsp:txXfrm>
    </dsp:sp>
    <dsp:sp modelId="{236AB306-0B03-4027-80C6-411C23315CCD}">
      <dsp:nvSpPr>
        <dsp:cNvPr id="0" name=""/>
        <dsp:cNvSpPr/>
      </dsp:nvSpPr>
      <dsp:spPr>
        <a:xfrm>
          <a:off x="10674588" y="2623914"/>
          <a:ext cx="611815" cy="911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Enhet for areal-forvalting, drift og prosjekt Sogndal/-Førde </a:t>
          </a:r>
          <a:endParaRPr lang="nb-NO" sz="900" kern="1200" dirty="0"/>
        </a:p>
      </dsp:txBody>
      <dsp:txXfrm>
        <a:off x="10674588" y="2623914"/>
        <a:ext cx="611815" cy="911262"/>
      </dsp:txXfrm>
    </dsp:sp>
    <dsp:sp modelId="{9B2DA374-4318-4099-9399-8462747FB17E}">
      <dsp:nvSpPr>
        <dsp:cNvPr id="0" name=""/>
        <dsp:cNvSpPr/>
      </dsp:nvSpPr>
      <dsp:spPr>
        <a:xfrm>
          <a:off x="11405725" y="2623914"/>
          <a:ext cx="611815" cy="911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Enhet for økonomi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 dirty="0"/>
        </a:p>
      </dsp:txBody>
      <dsp:txXfrm>
        <a:off x="11405725" y="2623914"/>
        <a:ext cx="611815" cy="911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3D-E314-4B4A-B254-75DF4638852E}" type="datetimeFigureOut">
              <a:rPr lang="nb-NO" smtClean="0"/>
              <a:t>08.12.2017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02EB-C7FF-4547-AF0B-DD221C135E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986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3D-E314-4B4A-B254-75DF4638852E}" type="datetimeFigureOut">
              <a:rPr lang="nb-NO" smtClean="0"/>
              <a:t>08.12.2017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02EB-C7FF-4547-AF0B-DD221C135E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707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3D-E314-4B4A-B254-75DF4638852E}" type="datetimeFigureOut">
              <a:rPr lang="nb-NO" smtClean="0"/>
              <a:t>08.12.2017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02EB-C7FF-4547-AF0B-DD221C135E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956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3D-E314-4B4A-B254-75DF4638852E}" type="datetimeFigureOut">
              <a:rPr lang="nb-NO" smtClean="0"/>
              <a:t>08.12.2017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02EB-C7FF-4547-AF0B-DD221C135E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454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3D-E314-4B4A-B254-75DF4638852E}" type="datetimeFigureOut">
              <a:rPr lang="nb-NO" smtClean="0"/>
              <a:t>08.12.2017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02EB-C7FF-4547-AF0B-DD221C135E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106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3D-E314-4B4A-B254-75DF4638852E}" type="datetimeFigureOut">
              <a:rPr lang="nb-NO" smtClean="0"/>
              <a:t>08.12.2017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02EB-C7FF-4547-AF0B-DD221C135E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705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3D-E314-4B4A-B254-75DF4638852E}" type="datetimeFigureOut">
              <a:rPr lang="nb-NO" smtClean="0"/>
              <a:t>08.12.2017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02EB-C7FF-4547-AF0B-DD221C135E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463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3D-E314-4B4A-B254-75DF4638852E}" type="datetimeFigureOut">
              <a:rPr lang="nb-NO" smtClean="0"/>
              <a:t>08.12.2017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02EB-C7FF-4547-AF0B-DD221C135E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062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3D-E314-4B4A-B254-75DF4638852E}" type="datetimeFigureOut">
              <a:rPr lang="nb-NO" smtClean="0"/>
              <a:t>08.12.2017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02EB-C7FF-4547-AF0B-DD221C135E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302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3D-E314-4B4A-B254-75DF4638852E}" type="datetimeFigureOut">
              <a:rPr lang="nb-NO" smtClean="0"/>
              <a:t>08.12.2017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02EB-C7FF-4547-AF0B-DD221C135E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843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3D-E314-4B4A-B254-75DF4638852E}" type="datetimeFigureOut">
              <a:rPr lang="nb-NO" smtClean="0"/>
              <a:t>08.12.2017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02EB-C7FF-4547-AF0B-DD221C135E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303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873D-E314-4B4A-B254-75DF4638852E}" type="datetimeFigureOut">
              <a:rPr lang="nb-NO" smtClean="0"/>
              <a:t>08.12.2017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102EB-C7FF-4547-AF0B-DD221C135E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866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Administrativ organisasjonsstruktur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Oversiktskart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59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5221"/>
          </a:xfrm>
        </p:spPr>
        <p:txBody>
          <a:bodyPr>
            <a:normAutofit/>
          </a:bodyPr>
          <a:lstStyle/>
          <a:p>
            <a:r>
              <a:rPr lang="nb-NO" sz="2800" dirty="0" smtClean="0"/>
              <a:t>Fellesadministrasjonen – samlet oversikt over forslag i funksjonsplanene </a:t>
            </a:r>
            <a:endParaRPr lang="nb-NO" sz="2800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/>
          </p:nvPr>
        </p:nvGraphicFramePr>
        <p:xfrm>
          <a:off x="0" y="1471448"/>
          <a:ext cx="12192000" cy="5265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782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027123"/>
              </p:ext>
            </p:extLst>
          </p:nvPr>
        </p:nvGraphicFramePr>
        <p:xfrm>
          <a:off x="80466" y="175565"/>
          <a:ext cx="12023751" cy="6576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tel 1"/>
          <p:cNvSpPr txBox="1">
            <a:spLocks/>
          </p:cNvSpPr>
          <p:nvPr/>
        </p:nvSpPr>
        <p:spPr>
          <a:xfrm>
            <a:off x="1062836" y="247754"/>
            <a:ext cx="10059010" cy="5764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 smtClean="0"/>
              <a:t>Fellesadministrasjonen –  </a:t>
            </a:r>
          </a:p>
          <a:p>
            <a:pPr algn="l"/>
            <a:r>
              <a:rPr lang="nb-NO" sz="2400" dirty="0" smtClean="0"/>
              <a:t>samlet oversikt over forslag fra funksjonsplanene: enheter som ledes </a:t>
            </a:r>
            <a:r>
              <a:rPr lang="nb-NO" sz="2400" smtClean="0"/>
              <a:t>av linjeledere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7718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202</Words>
  <Application>Microsoft Office PowerPoint</Application>
  <PresentationFormat>Widescreen</PresentationFormat>
  <Paragraphs>65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Administrativ organisasjonsstruktur</vt:lpstr>
      <vt:lpstr>Fellesadministrasjonen – samlet oversikt over forslag i funksjonsplanene </vt:lpstr>
      <vt:lpstr>PowerPoint-presentasjon</vt:lpstr>
    </vt:vector>
  </TitlesOfParts>
  <Company>Hogskolen i Bergen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 Marthe Kaldestad Hanstveit</dc:creator>
  <cp:lastModifiedBy>Marianne Mathiesen</cp:lastModifiedBy>
  <cp:revision>6</cp:revision>
  <dcterms:created xsi:type="dcterms:W3CDTF">2017-12-07T14:55:54Z</dcterms:created>
  <dcterms:modified xsi:type="dcterms:W3CDTF">2017-12-08T08:05:43Z</dcterms:modified>
</cp:coreProperties>
</file>