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9" r:id="rId4"/>
  </p:sldMasterIdLst>
  <p:notesMasterIdLst>
    <p:notesMasterId r:id="rId9"/>
  </p:notesMasterIdLst>
  <p:sldIdLst>
    <p:sldId id="590" r:id="rId5"/>
    <p:sldId id="589" r:id="rId6"/>
    <p:sldId id="561" r:id="rId7"/>
    <p:sldId id="588" r:id="rId8"/>
  </p:sldIdLst>
  <p:sldSz cx="12192000" cy="6858000"/>
  <p:notesSz cx="7104063" cy="102346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se Adeleine Løvereide" initials="EAL" lastIdx="1" clrIdx="0">
    <p:extLst>
      <p:ext uri="{19B8F6BF-5375-455C-9EA6-DF929625EA0E}">
        <p15:presenceInfo xmlns:p15="http://schemas.microsoft.com/office/powerpoint/2012/main" userId="S-1-5-21-2654736681-1321197463-3984530894-48839" providerId="AD"/>
      </p:ext>
    </p:extLst>
  </p:cmAuthor>
  <p:cmAuthor id="2" name="Elise Adeleine Løvereide" initials="EAL [2]" lastIdx="2" clrIdx="1">
    <p:extLst>
      <p:ext uri="{19B8F6BF-5375-455C-9EA6-DF929625EA0E}">
        <p15:presenceInfo xmlns:p15="http://schemas.microsoft.com/office/powerpoint/2012/main" userId="S::elov@hvl.no::533efb6c-fab9-4b76-9f6d-3757dae69dc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E5F9FF"/>
    <a:srgbClr val="6D2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04880-6852-410D-B892-F78D68330998}" v="5" dt="2022-06-14T11:05:35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iddels stil 3 – uthev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iddels stil 3 – utheving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emastil 2 – utheving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emastil 1 – utheving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iddels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5462" autoAdjust="0"/>
  </p:normalViewPr>
  <p:slideViewPr>
    <p:cSldViewPr snapToGrid="0">
      <p:cViewPr varScale="1">
        <p:scale>
          <a:sx n="56" d="100"/>
          <a:sy n="56" d="100"/>
        </p:scale>
        <p:origin x="10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 Stenvoll" userId="0013d1c8-a9f9-41ae-ba83-01aa293fd82c" providerId="ADAL" clId="{12059D04-615F-B34F-A65C-29A21111CCDC}"/>
    <pc:docChg chg="modSld">
      <pc:chgData name="Dag Stenvoll" userId="0013d1c8-a9f9-41ae-ba83-01aa293fd82c" providerId="ADAL" clId="{12059D04-615F-B34F-A65C-29A21111CCDC}" dt="2022-02-01T16:13:45.163" v="0" actId="20577"/>
      <pc:docMkLst>
        <pc:docMk/>
      </pc:docMkLst>
      <pc:sldChg chg="modNotesTx">
        <pc:chgData name="Dag Stenvoll" userId="0013d1c8-a9f9-41ae-ba83-01aa293fd82c" providerId="ADAL" clId="{12059D04-615F-B34F-A65C-29A21111CCDC}" dt="2022-02-01T16:13:45.163" v="0" actId="20577"/>
        <pc:sldMkLst>
          <pc:docMk/>
          <pc:sldMk cId="1659543877" sldId="307"/>
        </pc:sldMkLst>
      </pc:sldChg>
    </pc:docChg>
  </pc:docChgLst>
  <pc:docChgLst>
    <pc:chgData name="Gro Anita Fonnes Flaten" userId="f0fa11f6-9cf7-4327-a5d7-b6ef5c3f2caa" providerId="ADAL" clId="{083D059D-B875-47DB-AB02-A880522431D8}"/>
    <pc:docChg chg="modSld">
      <pc:chgData name="Gro Anita Fonnes Flaten" userId="f0fa11f6-9cf7-4327-a5d7-b6ef5c3f2caa" providerId="ADAL" clId="{083D059D-B875-47DB-AB02-A880522431D8}" dt="2022-06-15T07:56:05.329" v="3" actId="20577"/>
      <pc:docMkLst>
        <pc:docMk/>
      </pc:docMkLst>
      <pc:sldChg chg="modSp mod">
        <pc:chgData name="Gro Anita Fonnes Flaten" userId="f0fa11f6-9cf7-4327-a5d7-b6ef5c3f2caa" providerId="ADAL" clId="{083D059D-B875-47DB-AB02-A880522431D8}" dt="2022-06-15T07:56:05.329" v="3" actId="20577"/>
        <pc:sldMkLst>
          <pc:docMk/>
          <pc:sldMk cId="3418071292" sldId="588"/>
        </pc:sldMkLst>
        <pc:spChg chg="mod">
          <ac:chgData name="Gro Anita Fonnes Flaten" userId="f0fa11f6-9cf7-4327-a5d7-b6ef5c3f2caa" providerId="ADAL" clId="{083D059D-B875-47DB-AB02-A880522431D8}" dt="2022-06-15T07:56:05.329" v="3" actId="20577"/>
          <ac:spMkLst>
            <pc:docMk/>
            <pc:sldMk cId="3418071292" sldId="588"/>
            <ac:spMk id="4" creationId="{5F12CF84-780B-49DC-8D84-1F238199BA6C}"/>
          </ac:spMkLst>
        </pc:spChg>
      </pc:sldChg>
    </pc:docChg>
  </pc:docChgLst>
  <pc:docChgLst>
    <pc:chgData name="Dag Stenvoll" userId="0013d1c8-a9f9-41ae-ba83-01aa293fd82c" providerId="ADAL" clId="{9DB18FFA-C7F5-4E7A-862B-80979FA141A0}"/>
    <pc:docChg chg="custSel addSld modSld sldOrd">
      <pc:chgData name="Dag Stenvoll" userId="0013d1c8-a9f9-41ae-ba83-01aa293fd82c" providerId="ADAL" clId="{9DB18FFA-C7F5-4E7A-862B-80979FA141A0}" dt="2021-10-21T09:33:35.654" v="595" actId="5793"/>
      <pc:docMkLst>
        <pc:docMk/>
      </pc:docMkLst>
      <pc:sldChg chg="modSp mod">
        <pc:chgData name="Dag Stenvoll" userId="0013d1c8-a9f9-41ae-ba83-01aa293fd82c" providerId="ADAL" clId="{9DB18FFA-C7F5-4E7A-862B-80979FA141A0}" dt="2021-10-21T09:06:11.511" v="51" actId="20577"/>
        <pc:sldMkLst>
          <pc:docMk/>
          <pc:sldMk cId="1659543877" sldId="307"/>
        </pc:sldMkLst>
        <pc:spChg chg="mod">
          <ac:chgData name="Dag Stenvoll" userId="0013d1c8-a9f9-41ae-ba83-01aa293fd82c" providerId="ADAL" clId="{9DB18FFA-C7F5-4E7A-862B-80979FA141A0}" dt="2021-10-21T09:05:45.761" v="13" actId="20577"/>
          <ac:spMkLst>
            <pc:docMk/>
            <pc:sldMk cId="1659543877" sldId="307"/>
            <ac:spMk id="3" creationId="{00000000-0000-0000-0000-000000000000}"/>
          </ac:spMkLst>
        </pc:spChg>
        <pc:spChg chg="mod">
          <ac:chgData name="Dag Stenvoll" userId="0013d1c8-a9f9-41ae-ba83-01aa293fd82c" providerId="ADAL" clId="{9DB18FFA-C7F5-4E7A-862B-80979FA141A0}" dt="2021-10-21T09:06:11.511" v="51" actId="20577"/>
          <ac:spMkLst>
            <pc:docMk/>
            <pc:sldMk cId="1659543877" sldId="307"/>
            <ac:spMk id="4" creationId="{00000000-0000-0000-0000-000000000000}"/>
          </ac:spMkLst>
        </pc:spChg>
      </pc:sldChg>
      <pc:sldChg chg="addSp delSp modSp mod ord modNotesTx">
        <pc:chgData name="Dag Stenvoll" userId="0013d1c8-a9f9-41ae-ba83-01aa293fd82c" providerId="ADAL" clId="{9DB18FFA-C7F5-4E7A-862B-80979FA141A0}" dt="2021-10-21T09:33:35.654" v="595" actId="5793"/>
        <pc:sldMkLst>
          <pc:docMk/>
          <pc:sldMk cId="216140344" sldId="563"/>
        </pc:sldMkLst>
        <pc:spChg chg="mod">
          <ac:chgData name="Dag Stenvoll" userId="0013d1c8-a9f9-41ae-ba83-01aa293fd82c" providerId="ADAL" clId="{9DB18FFA-C7F5-4E7A-862B-80979FA141A0}" dt="2021-10-21T09:30:51.104" v="425" actId="1036"/>
          <ac:spMkLst>
            <pc:docMk/>
            <pc:sldMk cId="216140344" sldId="563"/>
            <ac:spMk id="3" creationId="{2E2152F3-4B1A-40E5-A6A6-B7E4E63075CF}"/>
          </ac:spMkLst>
        </pc:spChg>
        <pc:spChg chg="del">
          <ac:chgData name="Dag Stenvoll" userId="0013d1c8-a9f9-41ae-ba83-01aa293fd82c" providerId="ADAL" clId="{9DB18FFA-C7F5-4E7A-862B-80979FA141A0}" dt="2021-10-21T09:12:16.781" v="106" actId="478"/>
          <ac:spMkLst>
            <pc:docMk/>
            <pc:sldMk cId="216140344" sldId="563"/>
            <ac:spMk id="7" creationId="{35FA28D2-AE09-4862-8B31-E290A733BF00}"/>
          </ac:spMkLst>
        </pc:spChg>
        <pc:spChg chg="add mod">
          <ac:chgData name="Dag Stenvoll" userId="0013d1c8-a9f9-41ae-ba83-01aa293fd82c" providerId="ADAL" clId="{9DB18FFA-C7F5-4E7A-862B-80979FA141A0}" dt="2021-10-21T09:31:47.897" v="427" actId="2085"/>
          <ac:spMkLst>
            <pc:docMk/>
            <pc:sldMk cId="216140344" sldId="563"/>
            <ac:spMk id="9" creationId="{BB933E7E-EB61-4568-8E88-FC134AC6831E}"/>
          </ac:spMkLst>
        </pc:spChg>
        <pc:picChg chg="add del mod">
          <ac:chgData name="Dag Stenvoll" userId="0013d1c8-a9f9-41ae-ba83-01aa293fd82c" providerId="ADAL" clId="{9DB18FFA-C7F5-4E7A-862B-80979FA141A0}" dt="2021-10-21T09:18:18.815" v="228" actId="478"/>
          <ac:picMkLst>
            <pc:docMk/>
            <pc:sldMk cId="216140344" sldId="563"/>
            <ac:picMk id="4" creationId="{835A67BF-CC60-491A-90AE-456C51DCC848}"/>
          </ac:picMkLst>
        </pc:picChg>
        <pc:picChg chg="del">
          <ac:chgData name="Dag Stenvoll" userId="0013d1c8-a9f9-41ae-ba83-01aa293fd82c" providerId="ADAL" clId="{9DB18FFA-C7F5-4E7A-862B-80979FA141A0}" dt="2021-10-21T09:12:00.348" v="104" actId="478"/>
          <ac:picMkLst>
            <pc:docMk/>
            <pc:sldMk cId="216140344" sldId="563"/>
            <ac:picMk id="5" creationId="{9E4A3A59-5BBF-4704-B3F1-7E700E4B508C}"/>
          </ac:picMkLst>
        </pc:picChg>
        <pc:picChg chg="add mod">
          <ac:chgData name="Dag Stenvoll" userId="0013d1c8-a9f9-41ae-ba83-01aa293fd82c" providerId="ADAL" clId="{9DB18FFA-C7F5-4E7A-862B-80979FA141A0}" dt="2021-10-21T09:19:37.142" v="252" actId="14100"/>
          <ac:picMkLst>
            <pc:docMk/>
            <pc:sldMk cId="216140344" sldId="563"/>
            <ac:picMk id="6" creationId="{A7CBE48E-498E-4633-B26E-387E9D87B6D1}"/>
          </ac:picMkLst>
        </pc:picChg>
        <pc:picChg chg="add mod">
          <ac:chgData name="Dag Stenvoll" userId="0013d1c8-a9f9-41ae-ba83-01aa293fd82c" providerId="ADAL" clId="{9DB18FFA-C7F5-4E7A-862B-80979FA141A0}" dt="2021-10-21T09:19:39.925" v="253" actId="14100"/>
          <ac:picMkLst>
            <pc:docMk/>
            <pc:sldMk cId="216140344" sldId="563"/>
            <ac:picMk id="8" creationId="{86793136-6154-4D27-81BA-07D5111D0F8A}"/>
          </ac:picMkLst>
        </pc:picChg>
        <pc:picChg chg="add del mod">
          <ac:chgData name="Dag Stenvoll" userId="0013d1c8-a9f9-41ae-ba83-01aa293fd82c" providerId="ADAL" clId="{9DB18FFA-C7F5-4E7A-862B-80979FA141A0}" dt="2021-10-21T09:16:43.731" v="220" actId="478"/>
          <ac:picMkLst>
            <pc:docMk/>
            <pc:sldMk cId="216140344" sldId="563"/>
            <ac:picMk id="1026" creationId="{0D275059-0E6C-4F3C-85F9-A2A8B00B3E00}"/>
          </ac:picMkLst>
        </pc:picChg>
      </pc:sldChg>
      <pc:sldChg chg="modNotesTx">
        <pc:chgData name="Dag Stenvoll" userId="0013d1c8-a9f9-41ae-ba83-01aa293fd82c" providerId="ADAL" clId="{9DB18FFA-C7F5-4E7A-862B-80979FA141A0}" dt="2021-10-21T09:28:07.320" v="386" actId="20577"/>
        <pc:sldMkLst>
          <pc:docMk/>
          <pc:sldMk cId="3219787218" sldId="571"/>
        </pc:sldMkLst>
      </pc:sldChg>
      <pc:sldChg chg="modNotesTx">
        <pc:chgData name="Dag Stenvoll" userId="0013d1c8-a9f9-41ae-ba83-01aa293fd82c" providerId="ADAL" clId="{9DB18FFA-C7F5-4E7A-862B-80979FA141A0}" dt="2021-10-21T09:28:32.721" v="420" actId="20577"/>
        <pc:sldMkLst>
          <pc:docMk/>
          <pc:sldMk cId="1718281725" sldId="572"/>
        </pc:sldMkLst>
      </pc:sldChg>
      <pc:sldChg chg="add">
        <pc:chgData name="Dag Stenvoll" userId="0013d1c8-a9f9-41ae-ba83-01aa293fd82c" providerId="ADAL" clId="{9DB18FFA-C7F5-4E7A-862B-80979FA141A0}" dt="2021-10-21T09:06:38.878" v="52" actId="2890"/>
        <pc:sldMkLst>
          <pc:docMk/>
          <pc:sldMk cId="3645634322" sldId="575"/>
        </pc:sldMkLst>
      </pc:sldChg>
    </pc:docChg>
  </pc:docChgLst>
  <pc:docChgLst>
    <pc:chgData name="Dag Stenvoll" userId="0013d1c8-a9f9-41ae-ba83-01aa293fd82c" providerId="ADAL" clId="{769DA917-F9C3-48EF-B4FE-AD04A4F61CD4}"/>
    <pc:docChg chg="custSel addSld delSld modSld sldOrd">
      <pc:chgData name="Dag Stenvoll" userId="0013d1c8-a9f9-41ae-ba83-01aa293fd82c" providerId="ADAL" clId="{769DA917-F9C3-48EF-B4FE-AD04A4F61CD4}" dt="2021-10-20T08:28:24.192" v="137" actId="20577"/>
      <pc:docMkLst>
        <pc:docMk/>
      </pc:docMkLst>
      <pc:sldChg chg="modSp add mod">
        <pc:chgData name="Dag Stenvoll" userId="0013d1c8-a9f9-41ae-ba83-01aa293fd82c" providerId="ADAL" clId="{769DA917-F9C3-48EF-B4FE-AD04A4F61CD4}" dt="2021-10-19T18:58:56.742" v="5" actId="27636"/>
        <pc:sldMkLst>
          <pc:docMk/>
          <pc:sldMk cId="3457191645" sldId="259"/>
        </pc:sldMkLst>
        <pc:spChg chg="mod">
          <ac:chgData name="Dag Stenvoll" userId="0013d1c8-a9f9-41ae-ba83-01aa293fd82c" providerId="ADAL" clId="{769DA917-F9C3-48EF-B4FE-AD04A4F61CD4}" dt="2021-10-19T18:58:56.742" v="5" actId="27636"/>
          <ac:spMkLst>
            <pc:docMk/>
            <pc:sldMk cId="3457191645" sldId="259"/>
            <ac:spMk id="3" creationId="{6EBB6621-CB41-439E-9B1E-38D60A6A6878}"/>
          </ac:spMkLst>
        </pc:spChg>
      </pc:sldChg>
      <pc:sldChg chg="add">
        <pc:chgData name="Dag Stenvoll" userId="0013d1c8-a9f9-41ae-ba83-01aa293fd82c" providerId="ADAL" clId="{769DA917-F9C3-48EF-B4FE-AD04A4F61CD4}" dt="2021-10-19T18:58:56.540" v="4"/>
        <pc:sldMkLst>
          <pc:docMk/>
          <pc:sldMk cId="3512628079" sldId="260"/>
        </pc:sldMkLst>
      </pc:sldChg>
      <pc:sldChg chg="add">
        <pc:chgData name="Dag Stenvoll" userId="0013d1c8-a9f9-41ae-ba83-01aa293fd82c" providerId="ADAL" clId="{769DA917-F9C3-48EF-B4FE-AD04A4F61CD4}" dt="2021-10-19T18:58:56.540" v="4"/>
        <pc:sldMkLst>
          <pc:docMk/>
          <pc:sldMk cId="3439058308" sldId="261"/>
        </pc:sldMkLst>
      </pc:sldChg>
      <pc:sldChg chg="add">
        <pc:chgData name="Dag Stenvoll" userId="0013d1c8-a9f9-41ae-ba83-01aa293fd82c" providerId="ADAL" clId="{769DA917-F9C3-48EF-B4FE-AD04A4F61CD4}" dt="2021-10-19T18:58:56.540" v="4"/>
        <pc:sldMkLst>
          <pc:docMk/>
          <pc:sldMk cId="3826829402" sldId="262"/>
        </pc:sldMkLst>
      </pc:sldChg>
      <pc:sldChg chg="add">
        <pc:chgData name="Dag Stenvoll" userId="0013d1c8-a9f9-41ae-ba83-01aa293fd82c" providerId="ADAL" clId="{769DA917-F9C3-48EF-B4FE-AD04A4F61CD4}" dt="2021-10-19T18:58:56.540" v="4"/>
        <pc:sldMkLst>
          <pc:docMk/>
          <pc:sldMk cId="4145762755" sldId="263"/>
        </pc:sldMkLst>
      </pc:sldChg>
      <pc:sldChg chg="add">
        <pc:chgData name="Dag Stenvoll" userId="0013d1c8-a9f9-41ae-ba83-01aa293fd82c" providerId="ADAL" clId="{769DA917-F9C3-48EF-B4FE-AD04A4F61CD4}" dt="2021-10-19T18:58:56.540" v="4"/>
        <pc:sldMkLst>
          <pc:docMk/>
          <pc:sldMk cId="1621866410" sldId="264"/>
        </pc:sldMkLst>
      </pc:sldChg>
      <pc:sldChg chg="add">
        <pc:chgData name="Dag Stenvoll" userId="0013d1c8-a9f9-41ae-ba83-01aa293fd82c" providerId="ADAL" clId="{769DA917-F9C3-48EF-B4FE-AD04A4F61CD4}" dt="2021-10-19T18:58:56.540" v="4"/>
        <pc:sldMkLst>
          <pc:docMk/>
          <pc:sldMk cId="191722927" sldId="265"/>
        </pc:sldMkLst>
      </pc:sldChg>
      <pc:sldChg chg="modSp mod">
        <pc:chgData name="Dag Stenvoll" userId="0013d1c8-a9f9-41ae-ba83-01aa293fd82c" providerId="ADAL" clId="{769DA917-F9C3-48EF-B4FE-AD04A4F61CD4}" dt="2021-10-20T08:26:46.059" v="110" actId="20577"/>
        <pc:sldMkLst>
          <pc:docMk/>
          <pc:sldMk cId="1659543877" sldId="307"/>
        </pc:sldMkLst>
        <pc:spChg chg="mod">
          <ac:chgData name="Dag Stenvoll" userId="0013d1c8-a9f9-41ae-ba83-01aa293fd82c" providerId="ADAL" clId="{769DA917-F9C3-48EF-B4FE-AD04A4F61CD4}" dt="2021-10-20T08:26:46.059" v="110" actId="20577"/>
          <ac:spMkLst>
            <pc:docMk/>
            <pc:sldMk cId="1659543877" sldId="307"/>
            <ac:spMk id="2" creationId="{00000000-0000-0000-0000-000000000000}"/>
          </ac:spMkLst>
        </pc:spChg>
        <pc:spChg chg="mod">
          <ac:chgData name="Dag Stenvoll" userId="0013d1c8-a9f9-41ae-ba83-01aa293fd82c" providerId="ADAL" clId="{769DA917-F9C3-48EF-B4FE-AD04A4F61CD4}" dt="2021-10-20T08:26:02.851" v="96" actId="20577"/>
          <ac:spMkLst>
            <pc:docMk/>
            <pc:sldMk cId="1659543877" sldId="307"/>
            <ac:spMk id="4" creationId="{00000000-0000-0000-0000-000000000000}"/>
          </ac:spMkLst>
        </pc:spChg>
      </pc:sldChg>
      <pc:sldChg chg="ord">
        <pc:chgData name="Dag Stenvoll" userId="0013d1c8-a9f9-41ae-ba83-01aa293fd82c" providerId="ADAL" clId="{769DA917-F9C3-48EF-B4FE-AD04A4F61CD4}" dt="2021-10-19T18:56:11.568" v="1"/>
        <pc:sldMkLst>
          <pc:docMk/>
          <pc:sldMk cId="1524512313" sldId="555"/>
        </pc:sldMkLst>
      </pc:sldChg>
      <pc:sldChg chg="del">
        <pc:chgData name="Dag Stenvoll" userId="0013d1c8-a9f9-41ae-ba83-01aa293fd82c" providerId="ADAL" clId="{769DA917-F9C3-48EF-B4FE-AD04A4F61CD4}" dt="2021-10-19T18:58:02.723" v="2" actId="47"/>
        <pc:sldMkLst>
          <pc:docMk/>
          <pc:sldMk cId="1189205702" sldId="560"/>
        </pc:sldMkLst>
      </pc:sldChg>
      <pc:sldChg chg="modNotesTx">
        <pc:chgData name="Dag Stenvoll" userId="0013d1c8-a9f9-41ae-ba83-01aa293fd82c" providerId="ADAL" clId="{769DA917-F9C3-48EF-B4FE-AD04A4F61CD4}" dt="2021-10-20T08:28:24.192" v="137" actId="20577"/>
        <pc:sldMkLst>
          <pc:docMk/>
          <pc:sldMk cId="2823113143" sldId="561"/>
        </pc:sldMkLst>
      </pc:sldChg>
      <pc:sldChg chg="del">
        <pc:chgData name="Dag Stenvoll" userId="0013d1c8-a9f9-41ae-ba83-01aa293fd82c" providerId="ADAL" clId="{769DA917-F9C3-48EF-B4FE-AD04A4F61CD4}" dt="2021-10-19T18:58:34.010" v="3" actId="47"/>
        <pc:sldMkLst>
          <pc:docMk/>
          <pc:sldMk cId="639337282" sldId="562"/>
        </pc:sldMkLst>
      </pc:sldChg>
    </pc:docChg>
  </pc:docChgLst>
  <pc:docChgLst>
    <pc:chgData name="Dag Stenvoll" userId="0013d1c8-a9f9-41ae-ba83-01aa293fd82c" providerId="ADAL" clId="{22F04880-6852-410D-B892-F78D68330998}"/>
    <pc:docChg chg="custSel addSld delSld modSld">
      <pc:chgData name="Dag Stenvoll" userId="0013d1c8-a9f9-41ae-ba83-01aa293fd82c" providerId="ADAL" clId="{22F04880-6852-410D-B892-F78D68330998}" dt="2022-06-15T07:24:59.244" v="2443" actId="20577"/>
      <pc:docMkLst>
        <pc:docMk/>
      </pc:docMkLst>
      <pc:sldChg chg="del">
        <pc:chgData name="Dag Stenvoll" userId="0013d1c8-a9f9-41ae-ba83-01aa293fd82c" providerId="ADAL" clId="{22F04880-6852-410D-B892-F78D68330998}" dt="2022-06-14T10:41:06.924" v="1" actId="47"/>
        <pc:sldMkLst>
          <pc:docMk/>
          <pc:sldMk cId="1659543877" sldId="307"/>
        </pc:sldMkLst>
      </pc:sldChg>
      <pc:sldChg chg="addSp modSp add mod modNotesTx">
        <pc:chgData name="Dag Stenvoll" userId="0013d1c8-a9f9-41ae-ba83-01aa293fd82c" providerId="ADAL" clId="{22F04880-6852-410D-B892-F78D68330998}" dt="2022-06-15T07:23:32.078" v="2341" actId="20577"/>
        <pc:sldMkLst>
          <pc:docMk/>
          <pc:sldMk cId="2823113143" sldId="561"/>
        </pc:sldMkLst>
        <pc:spChg chg="mod">
          <ac:chgData name="Dag Stenvoll" userId="0013d1c8-a9f9-41ae-ba83-01aa293fd82c" providerId="ADAL" clId="{22F04880-6852-410D-B892-F78D68330998}" dt="2022-06-14T10:51:03.504" v="599" actId="20577"/>
          <ac:spMkLst>
            <pc:docMk/>
            <pc:sldMk cId="2823113143" sldId="561"/>
            <ac:spMk id="3" creationId="{2E2152F3-4B1A-40E5-A6A6-B7E4E63075CF}"/>
          </ac:spMkLst>
        </pc:spChg>
        <pc:spChg chg="add mod">
          <ac:chgData name="Dag Stenvoll" userId="0013d1c8-a9f9-41ae-ba83-01aa293fd82c" providerId="ADAL" clId="{22F04880-6852-410D-B892-F78D68330998}" dt="2022-06-14T11:15:02.928" v="2297" actId="1035"/>
          <ac:spMkLst>
            <pc:docMk/>
            <pc:sldMk cId="2823113143" sldId="561"/>
            <ac:spMk id="5" creationId="{19B5A66B-660B-4FAC-9F0B-06ACEE4478EC}"/>
          </ac:spMkLst>
        </pc:spChg>
        <pc:spChg chg="mod">
          <ac:chgData name="Dag Stenvoll" userId="0013d1c8-a9f9-41ae-ba83-01aa293fd82c" providerId="ADAL" clId="{22F04880-6852-410D-B892-F78D68330998}" dt="2022-06-15T07:23:32.078" v="2341" actId="20577"/>
          <ac:spMkLst>
            <pc:docMk/>
            <pc:sldMk cId="2823113143" sldId="561"/>
            <ac:spMk id="7" creationId="{35FA28D2-AE09-4862-8B31-E290A733BF00}"/>
          </ac:spMkLst>
        </pc:spChg>
      </pc:sldChg>
      <pc:sldChg chg="del">
        <pc:chgData name="Dag Stenvoll" userId="0013d1c8-a9f9-41ae-ba83-01aa293fd82c" providerId="ADAL" clId="{22F04880-6852-410D-B892-F78D68330998}" dt="2022-06-14T10:45:22.215" v="317" actId="47"/>
        <pc:sldMkLst>
          <pc:docMk/>
          <pc:sldMk cId="617414677" sldId="576"/>
        </pc:sldMkLst>
      </pc:sldChg>
      <pc:sldChg chg="del">
        <pc:chgData name="Dag Stenvoll" userId="0013d1c8-a9f9-41ae-ba83-01aa293fd82c" providerId="ADAL" clId="{22F04880-6852-410D-B892-F78D68330998}" dt="2022-06-14T10:45:21.012" v="316" actId="47"/>
        <pc:sldMkLst>
          <pc:docMk/>
          <pc:sldMk cId="1239541912" sldId="578"/>
        </pc:sldMkLst>
      </pc:sldChg>
      <pc:sldChg chg="del">
        <pc:chgData name="Dag Stenvoll" userId="0013d1c8-a9f9-41ae-ba83-01aa293fd82c" providerId="ADAL" clId="{22F04880-6852-410D-B892-F78D68330998}" dt="2022-06-14T10:45:23.202" v="318" actId="47"/>
        <pc:sldMkLst>
          <pc:docMk/>
          <pc:sldMk cId="4194034236" sldId="579"/>
        </pc:sldMkLst>
      </pc:sldChg>
      <pc:sldChg chg="del">
        <pc:chgData name="Dag Stenvoll" userId="0013d1c8-a9f9-41ae-ba83-01aa293fd82c" providerId="ADAL" clId="{22F04880-6852-410D-B892-F78D68330998}" dt="2022-06-14T10:45:24.486" v="319" actId="47"/>
        <pc:sldMkLst>
          <pc:docMk/>
          <pc:sldMk cId="2889418229" sldId="580"/>
        </pc:sldMkLst>
      </pc:sldChg>
      <pc:sldChg chg="del">
        <pc:chgData name="Dag Stenvoll" userId="0013d1c8-a9f9-41ae-ba83-01aa293fd82c" providerId="ADAL" clId="{22F04880-6852-410D-B892-F78D68330998}" dt="2022-06-14T10:45:26.643" v="320" actId="47"/>
        <pc:sldMkLst>
          <pc:docMk/>
          <pc:sldMk cId="637741936" sldId="581"/>
        </pc:sldMkLst>
      </pc:sldChg>
      <pc:sldChg chg="del">
        <pc:chgData name="Dag Stenvoll" userId="0013d1c8-a9f9-41ae-ba83-01aa293fd82c" providerId="ADAL" clId="{22F04880-6852-410D-B892-F78D68330998}" dt="2022-06-14T10:45:27.429" v="321" actId="47"/>
        <pc:sldMkLst>
          <pc:docMk/>
          <pc:sldMk cId="3948378840" sldId="582"/>
        </pc:sldMkLst>
      </pc:sldChg>
      <pc:sldChg chg="del">
        <pc:chgData name="Dag Stenvoll" userId="0013d1c8-a9f9-41ae-ba83-01aa293fd82c" providerId="ADAL" clId="{22F04880-6852-410D-B892-F78D68330998}" dt="2022-06-14T10:45:28.649" v="322" actId="47"/>
        <pc:sldMkLst>
          <pc:docMk/>
          <pc:sldMk cId="3694524902" sldId="583"/>
        </pc:sldMkLst>
      </pc:sldChg>
      <pc:sldChg chg="del">
        <pc:chgData name="Dag Stenvoll" userId="0013d1c8-a9f9-41ae-ba83-01aa293fd82c" providerId="ADAL" clId="{22F04880-6852-410D-B892-F78D68330998}" dt="2022-06-14T10:45:29.234" v="323" actId="47"/>
        <pc:sldMkLst>
          <pc:docMk/>
          <pc:sldMk cId="1138963971" sldId="584"/>
        </pc:sldMkLst>
      </pc:sldChg>
      <pc:sldChg chg="del">
        <pc:chgData name="Dag Stenvoll" userId="0013d1c8-a9f9-41ae-ba83-01aa293fd82c" providerId="ADAL" clId="{22F04880-6852-410D-B892-F78D68330998}" dt="2022-06-14T10:45:29.783" v="324" actId="47"/>
        <pc:sldMkLst>
          <pc:docMk/>
          <pc:sldMk cId="2611240484" sldId="585"/>
        </pc:sldMkLst>
      </pc:sldChg>
      <pc:sldChg chg="del">
        <pc:chgData name="Dag Stenvoll" userId="0013d1c8-a9f9-41ae-ba83-01aa293fd82c" providerId="ADAL" clId="{22F04880-6852-410D-B892-F78D68330998}" dt="2022-06-14T10:45:30.313" v="325" actId="47"/>
        <pc:sldMkLst>
          <pc:docMk/>
          <pc:sldMk cId="3362733401" sldId="586"/>
        </pc:sldMkLst>
      </pc:sldChg>
      <pc:sldChg chg="del">
        <pc:chgData name="Dag Stenvoll" userId="0013d1c8-a9f9-41ae-ba83-01aa293fd82c" providerId="ADAL" clId="{22F04880-6852-410D-B892-F78D68330998}" dt="2022-06-14T10:45:30.871" v="326" actId="47"/>
        <pc:sldMkLst>
          <pc:docMk/>
          <pc:sldMk cId="3822403406" sldId="587"/>
        </pc:sldMkLst>
      </pc:sldChg>
      <pc:sldChg chg="modSp mod modNotesTx">
        <pc:chgData name="Dag Stenvoll" userId="0013d1c8-a9f9-41ae-ba83-01aa293fd82c" providerId="ADAL" clId="{22F04880-6852-410D-B892-F78D68330998}" dt="2022-06-15T07:24:59.244" v="2443" actId="20577"/>
        <pc:sldMkLst>
          <pc:docMk/>
          <pc:sldMk cId="3418071292" sldId="588"/>
        </pc:sldMkLst>
        <pc:spChg chg="mod">
          <ac:chgData name="Dag Stenvoll" userId="0013d1c8-a9f9-41ae-ba83-01aa293fd82c" providerId="ADAL" clId="{22F04880-6852-410D-B892-F78D68330998}" dt="2022-06-15T07:24:31.952" v="2345" actId="255"/>
          <ac:spMkLst>
            <pc:docMk/>
            <pc:sldMk cId="3418071292" sldId="588"/>
            <ac:spMk id="4" creationId="{5F12CF84-780B-49DC-8D84-1F238199BA6C}"/>
          </ac:spMkLst>
        </pc:spChg>
      </pc:sldChg>
      <pc:sldChg chg="modSp mod modNotesTx">
        <pc:chgData name="Dag Stenvoll" userId="0013d1c8-a9f9-41ae-ba83-01aa293fd82c" providerId="ADAL" clId="{22F04880-6852-410D-B892-F78D68330998}" dt="2022-06-15T07:23:14.617" v="2331" actId="6549"/>
        <pc:sldMkLst>
          <pc:docMk/>
          <pc:sldMk cId="3745240986" sldId="589"/>
        </pc:sldMkLst>
        <pc:spChg chg="mod">
          <ac:chgData name="Dag Stenvoll" userId="0013d1c8-a9f9-41ae-ba83-01aa293fd82c" providerId="ADAL" clId="{22F04880-6852-410D-B892-F78D68330998}" dt="2022-06-14T11:03:41.484" v="1398" actId="20577"/>
          <ac:spMkLst>
            <pc:docMk/>
            <pc:sldMk cId="3745240986" sldId="589"/>
            <ac:spMk id="3" creationId="{1BBEC473-751C-4084-B13F-CDC4632399E2}"/>
          </ac:spMkLst>
        </pc:spChg>
        <pc:spChg chg="mod">
          <ac:chgData name="Dag Stenvoll" userId="0013d1c8-a9f9-41ae-ba83-01aa293fd82c" providerId="ADAL" clId="{22F04880-6852-410D-B892-F78D68330998}" dt="2022-06-14T10:49:57.579" v="561" actId="1036"/>
          <ac:spMkLst>
            <pc:docMk/>
            <pc:sldMk cId="3745240986" sldId="589"/>
            <ac:spMk id="4" creationId="{5F12CF84-780B-49DC-8D84-1F238199BA6C}"/>
          </ac:spMkLst>
        </pc:spChg>
      </pc:sldChg>
      <pc:sldChg chg="modSp add mod">
        <pc:chgData name="Dag Stenvoll" userId="0013d1c8-a9f9-41ae-ba83-01aa293fd82c" providerId="ADAL" clId="{22F04880-6852-410D-B892-F78D68330998}" dt="2022-06-14T11:02:55.424" v="1396" actId="20577"/>
        <pc:sldMkLst>
          <pc:docMk/>
          <pc:sldMk cId="487293993" sldId="590"/>
        </pc:sldMkLst>
        <pc:spChg chg="mod">
          <ac:chgData name="Dag Stenvoll" userId="0013d1c8-a9f9-41ae-ba83-01aa293fd82c" providerId="ADAL" clId="{22F04880-6852-410D-B892-F78D68330998}" dt="2022-06-14T10:41:43.796" v="54" actId="20577"/>
          <ac:spMkLst>
            <pc:docMk/>
            <pc:sldMk cId="487293993" sldId="590"/>
            <ac:spMk id="2" creationId="{00000000-0000-0000-0000-000000000000}"/>
          </ac:spMkLst>
        </pc:spChg>
        <pc:spChg chg="mod">
          <ac:chgData name="Dag Stenvoll" userId="0013d1c8-a9f9-41ae-ba83-01aa293fd82c" providerId="ADAL" clId="{22F04880-6852-410D-B892-F78D68330998}" dt="2022-06-14T11:02:55.424" v="1396" actId="20577"/>
          <ac:spMkLst>
            <pc:docMk/>
            <pc:sldMk cId="487293993" sldId="590"/>
            <ac:spMk id="3" creationId="{00000000-0000-0000-0000-000000000000}"/>
          </ac:spMkLst>
        </pc:spChg>
        <pc:spChg chg="mod">
          <ac:chgData name="Dag Stenvoll" userId="0013d1c8-a9f9-41ae-ba83-01aa293fd82c" providerId="ADAL" clId="{22F04880-6852-410D-B892-F78D68330998}" dt="2022-06-14T10:42:09.369" v="69" actId="20577"/>
          <ac:spMkLst>
            <pc:docMk/>
            <pc:sldMk cId="487293993" sldId="590"/>
            <ac:spMk id="4" creationId="{00000000-0000-0000-0000-000000000000}"/>
          </ac:spMkLst>
        </pc:spChg>
      </pc:sldChg>
    </pc:docChg>
  </pc:docChgLst>
  <pc:docChgLst>
    <pc:chgData name="Silvia Borissova Encheva" userId="S::sbe@hvl.no::3a969d1f-55ca-422c-bda2-6f5f240b849e" providerId="AD" clId="Web-{F07F52AA-959C-4BA7-8D92-89D2B3310F77}"/>
    <pc:docChg chg="modSld">
      <pc:chgData name="Silvia Borissova Encheva" userId="S::sbe@hvl.no::3a969d1f-55ca-422c-bda2-6f5f240b849e" providerId="AD" clId="Web-{F07F52AA-959C-4BA7-8D92-89D2B3310F77}" dt="2021-10-26T16:04:41.916" v="0" actId="14100"/>
      <pc:docMkLst>
        <pc:docMk/>
      </pc:docMkLst>
      <pc:sldChg chg="modSp">
        <pc:chgData name="Silvia Borissova Encheva" userId="S::sbe@hvl.no::3a969d1f-55ca-422c-bda2-6f5f240b849e" providerId="AD" clId="Web-{F07F52AA-959C-4BA7-8D92-89D2B3310F77}" dt="2021-10-26T16:04:41.916" v="0" actId="14100"/>
        <pc:sldMkLst>
          <pc:docMk/>
          <pc:sldMk cId="2630606358" sldId="586"/>
        </pc:sldMkLst>
        <pc:picChg chg="mod">
          <ac:chgData name="Silvia Borissova Encheva" userId="S::sbe@hvl.no::3a969d1f-55ca-422c-bda2-6f5f240b849e" providerId="AD" clId="Web-{F07F52AA-959C-4BA7-8D92-89D2B3310F77}" dt="2021-10-26T16:04:41.916" v="0" actId="14100"/>
          <ac:picMkLst>
            <pc:docMk/>
            <pc:sldMk cId="2630606358" sldId="586"/>
            <ac:picMk id="4" creationId="{0DAA3C2F-B10B-4474-8A70-03CEA3739EB0}"/>
          </ac:picMkLst>
        </pc:picChg>
      </pc:sldChg>
    </pc:docChg>
  </pc:docChgLst>
  <pc:docChgLst>
    <pc:chgData name="Dag Stenvoll" userId="0013d1c8-a9f9-41ae-ba83-01aa293fd82c" providerId="ADAL" clId="{DCA59822-8C8F-4C53-A465-F325D7221755}"/>
    <pc:docChg chg="undo custSel addSld delSld modSld sldOrd">
      <pc:chgData name="Dag Stenvoll" userId="0013d1c8-a9f9-41ae-ba83-01aa293fd82c" providerId="ADAL" clId="{DCA59822-8C8F-4C53-A465-F325D7221755}" dt="2022-01-31T13:09:50.687" v="654" actId="1076"/>
      <pc:docMkLst>
        <pc:docMk/>
      </pc:docMkLst>
      <pc:sldChg chg="addSp delSp modSp mod">
        <pc:chgData name="Dag Stenvoll" userId="0013d1c8-a9f9-41ae-ba83-01aa293fd82c" providerId="ADAL" clId="{DCA59822-8C8F-4C53-A465-F325D7221755}" dt="2022-01-24T16:32:01.832" v="115"/>
        <pc:sldMkLst>
          <pc:docMk/>
          <pc:sldMk cId="1659543877" sldId="307"/>
        </pc:sldMkLst>
        <pc:spChg chg="mod">
          <ac:chgData name="Dag Stenvoll" userId="0013d1c8-a9f9-41ae-ba83-01aa293fd82c" providerId="ADAL" clId="{DCA59822-8C8F-4C53-A465-F325D7221755}" dt="2022-01-24T16:28:40.486" v="107" actId="1076"/>
          <ac:spMkLst>
            <pc:docMk/>
            <pc:sldMk cId="1659543877" sldId="307"/>
            <ac:spMk id="2" creationId="{00000000-0000-0000-0000-000000000000}"/>
          </ac:spMkLst>
        </pc:spChg>
        <pc:spChg chg="mod">
          <ac:chgData name="Dag Stenvoll" userId="0013d1c8-a9f9-41ae-ba83-01aa293fd82c" providerId="ADAL" clId="{DCA59822-8C8F-4C53-A465-F325D7221755}" dt="2022-01-24T16:28:44.041" v="108" actId="1076"/>
          <ac:spMkLst>
            <pc:docMk/>
            <pc:sldMk cId="1659543877" sldId="307"/>
            <ac:spMk id="3" creationId="{00000000-0000-0000-0000-000000000000}"/>
          </ac:spMkLst>
        </pc:spChg>
        <pc:spChg chg="mod">
          <ac:chgData name="Dag Stenvoll" userId="0013d1c8-a9f9-41ae-ba83-01aa293fd82c" providerId="ADAL" clId="{DCA59822-8C8F-4C53-A465-F325D7221755}" dt="2022-01-24T16:28:32.169" v="106" actId="6549"/>
          <ac:spMkLst>
            <pc:docMk/>
            <pc:sldMk cId="1659543877" sldId="307"/>
            <ac:spMk id="4" creationId="{00000000-0000-0000-0000-000000000000}"/>
          </ac:spMkLst>
        </pc:spChg>
        <pc:picChg chg="add del">
          <ac:chgData name="Dag Stenvoll" userId="0013d1c8-a9f9-41ae-ba83-01aa293fd82c" providerId="ADAL" clId="{DCA59822-8C8F-4C53-A465-F325D7221755}" dt="2022-01-24T16:32:01.832" v="115"/>
          <ac:picMkLst>
            <pc:docMk/>
            <pc:sldMk cId="1659543877" sldId="307"/>
            <ac:picMk id="5" creationId="{BF43E6EC-3C73-4B35-A165-6091AF073E8E}"/>
          </ac:picMkLst>
        </pc:picChg>
        <pc:picChg chg="del mod">
          <ac:chgData name="Dag Stenvoll" userId="0013d1c8-a9f9-41ae-ba83-01aa293fd82c" providerId="ADAL" clId="{DCA59822-8C8F-4C53-A465-F325D7221755}" dt="2022-01-24T16:31:57.332" v="113" actId="478"/>
          <ac:picMkLst>
            <pc:docMk/>
            <pc:sldMk cId="1659543877" sldId="307"/>
            <ac:picMk id="7" creationId="{F231C131-DED2-4F54-A3A8-8947E5D4EC21}"/>
          </ac:picMkLst>
        </pc:picChg>
      </pc:sldChg>
      <pc:sldChg chg="del">
        <pc:chgData name="Dag Stenvoll" userId="0013d1c8-a9f9-41ae-ba83-01aa293fd82c" providerId="ADAL" clId="{DCA59822-8C8F-4C53-A465-F325D7221755}" dt="2022-01-24T16:27:07.905" v="12" actId="47"/>
        <pc:sldMkLst>
          <pc:docMk/>
          <pc:sldMk cId="1954326144" sldId="337"/>
        </pc:sldMkLst>
      </pc:sldChg>
      <pc:sldChg chg="del">
        <pc:chgData name="Dag Stenvoll" userId="0013d1c8-a9f9-41ae-ba83-01aa293fd82c" providerId="ADAL" clId="{DCA59822-8C8F-4C53-A465-F325D7221755}" dt="2022-01-24T16:26:59.821" v="6" actId="47"/>
        <pc:sldMkLst>
          <pc:docMk/>
          <pc:sldMk cId="3742364519" sldId="538"/>
        </pc:sldMkLst>
      </pc:sldChg>
      <pc:sldChg chg="del">
        <pc:chgData name="Dag Stenvoll" userId="0013d1c8-a9f9-41ae-ba83-01aa293fd82c" providerId="ADAL" clId="{DCA59822-8C8F-4C53-A465-F325D7221755}" dt="2022-01-24T16:27:32.488" v="33" actId="47"/>
        <pc:sldMkLst>
          <pc:docMk/>
          <pc:sldMk cId="1708829643" sldId="551"/>
        </pc:sldMkLst>
      </pc:sldChg>
      <pc:sldChg chg="del">
        <pc:chgData name="Dag Stenvoll" userId="0013d1c8-a9f9-41ae-ba83-01aa293fd82c" providerId="ADAL" clId="{DCA59822-8C8F-4C53-A465-F325D7221755}" dt="2022-01-24T16:32:25.081" v="123" actId="47"/>
        <pc:sldMkLst>
          <pc:docMk/>
          <pc:sldMk cId="1524512313" sldId="555"/>
        </pc:sldMkLst>
      </pc:sldChg>
      <pc:sldChg chg="new del">
        <pc:chgData name="Dag Stenvoll" userId="0013d1c8-a9f9-41ae-ba83-01aa293fd82c" providerId="ADAL" clId="{DCA59822-8C8F-4C53-A465-F325D7221755}" dt="2022-01-24T16:29:39.135" v="110" actId="47"/>
        <pc:sldMkLst>
          <pc:docMk/>
          <pc:sldMk cId="173672617" sldId="556"/>
        </pc:sldMkLst>
      </pc:sldChg>
      <pc:sldChg chg="del">
        <pc:chgData name="Dag Stenvoll" userId="0013d1c8-a9f9-41ae-ba83-01aa293fd82c" providerId="ADAL" clId="{DCA59822-8C8F-4C53-A465-F325D7221755}" dt="2022-01-24T16:27:32.340" v="32" actId="47"/>
        <pc:sldMkLst>
          <pc:docMk/>
          <pc:sldMk cId="3201652434" sldId="556"/>
        </pc:sldMkLst>
      </pc:sldChg>
      <pc:sldChg chg="del">
        <pc:chgData name="Dag Stenvoll" userId="0013d1c8-a9f9-41ae-ba83-01aa293fd82c" providerId="ADAL" clId="{DCA59822-8C8F-4C53-A465-F325D7221755}" dt="2022-01-24T16:27:02.172" v="9" actId="47"/>
        <pc:sldMkLst>
          <pc:docMk/>
          <pc:sldMk cId="2823113143" sldId="561"/>
        </pc:sldMkLst>
      </pc:sldChg>
      <pc:sldChg chg="del">
        <pc:chgData name="Dag Stenvoll" userId="0013d1c8-a9f9-41ae-ba83-01aa293fd82c" providerId="ADAL" clId="{DCA59822-8C8F-4C53-A465-F325D7221755}" dt="2022-01-24T16:27:01.455" v="8" actId="47"/>
        <pc:sldMkLst>
          <pc:docMk/>
          <pc:sldMk cId="639337282" sldId="562"/>
        </pc:sldMkLst>
      </pc:sldChg>
      <pc:sldChg chg="del">
        <pc:chgData name="Dag Stenvoll" userId="0013d1c8-a9f9-41ae-ba83-01aa293fd82c" providerId="ADAL" clId="{DCA59822-8C8F-4C53-A465-F325D7221755}" dt="2022-01-24T16:26:59.405" v="5" actId="47"/>
        <pc:sldMkLst>
          <pc:docMk/>
          <pc:sldMk cId="216140344" sldId="563"/>
        </pc:sldMkLst>
      </pc:sldChg>
      <pc:sldChg chg="del">
        <pc:chgData name="Dag Stenvoll" userId="0013d1c8-a9f9-41ae-ba83-01aa293fd82c" providerId="ADAL" clId="{DCA59822-8C8F-4C53-A465-F325D7221755}" dt="2022-01-24T16:27:29.188" v="17" actId="47"/>
        <pc:sldMkLst>
          <pc:docMk/>
          <pc:sldMk cId="2990295338" sldId="565"/>
        </pc:sldMkLst>
      </pc:sldChg>
      <pc:sldChg chg="del">
        <pc:chgData name="Dag Stenvoll" userId="0013d1c8-a9f9-41ae-ba83-01aa293fd82c" providerId="ADAL" clId="{DCA59822-8C8F-4C53-A465-F325D7221755}" dt="2022-01-24T16:27:29.687" v="19" actId="47"/>
        <pc:sldMkLst>
          <pc:docMk/>
          <pc:sldMk cId="3740606640" sldId="566"/>
        </pc:sldMkLst>
      </pc:sldChg>
      <pc:sldChg chg="del">
        <pc:chgData name="Dag Stenvoll" userId="0013d1c8-a9f9-41ae-ba83-01aa293fd82c" providerId="ADAL" clId="{DCA59822-8C8F-4C53-A465-F325D7221755}" dt="2022-01-24T16:27:31.940" v="30" actId="47"/>
        <pc:sldMkLst>
          <pc:docMk/>
          <pc:sldMk cId="1222083204" sldId="567"/>
        </pc:sldMkLst>
      </pc:sldChg>
      <pc:sldChg chg="del">
        <pc:chgData name="Dag Stenvoll" userId="0013d1c8-a9f9-41ae-ba83-01aa293fd82c" providerId="ADAL" clId="{DCA59822-8C8F-4C53-A465-F325D7221755}" dt="2022-01-24T16:27:31.388" v="27" actId="47"/>
        <pc:sldMkLst>
          <pc:docMk/>
          <pc:sldMk cId="3739114290" sldId="569"/>
        </pc:sldMkLst>
      </pc:sldChg>
      <pc:sldChg chg="del">
        <pc:chgData name="Dag Stenvoll" userId="0013d1c8-a9f9-41ae-ba83-01aa293fd82c" providerId="ADAL" clId="{DCA59822-8C8F-4C53-A465-F325D7221755}" dt="2022-01-24T16:27:14.905" v="13" actId="47"/>
        <pc:sldMkLst>
          <pc:docMk/>
          <pc:sldMk cId="976795186" sldId="570"/>
        </pc:sldMkLst>
      </pc:sldChg>
      <pc:sldChg chg="del">
        <pc:chgData name="Dag Stenvoll" userId="0013d1c8-a9f9-41ae-ba83-01aa293fd82c" providerId="ADAL" clId="{DCA59822-8C8F-4C53-A465-F325D7221755}" dt="2022-01-24T16:27:00.141" v="7" actId="47"/>
        <pc:sldMkLst>
          <pc:docMk/>
          <pc:sldMk cId="3645634322" sldId="575"/>
        </pc:sldMkLst>
      </pc:sldChg>
      <pc:sldChg chg="addSp delSp modSp add del mod ord">
        <pc:chgData name="Dag Stenvoll" userId="0013d1c8-a9f9-41ae-ba83-01aa293fd82c" providerId="ADAL" clId="{DCA59822-8C8F-4C53-A465-F325D7221755}" dt="2022-01-31T11:58:38.309" v="444"/>
        <pc:sldMkLst>
          <pc:docMk/>
          <pc:sldMk cId="617414677" sldId="576"/>
        </pc:sldMkLst>
        <pc:spChg chg="del mod">
          <ac:chgData name="Dag Stenvoll" userId="0013d1c8-a9f9-41ae-ba83-01aa293fd82c" providerId="ADAL" clId="{DCA59822-8C8F-4C53-A465-F325D7221755}" dt="2022-01-24T16:32:12.973" v="119" actId="478"/>
          <ac:spMkLst>
            <pc:docMk/>
            <pc:sldMk cId="617414677" sldId="576"/>
            <ac:spMk id="3" creationId="{2E2152F3-4B1A-40E5-A6A6-B7E4E63075CF}"/>
          </ac:spMkLst>
        </pc:spChg>
        <pc:spChg chg="del">
          <ac:chgData name="Dag Stenvoll" userId="0013d1c8-a9f9-41ae-ba83-01aa293fd82c" providerId="ADAL" clId="{DCA59822-8C8F-4C53-A465-F325D7221755}" dt="2022-01-24T16:32:11.132" v="118" actId="478"/>
          <ac:spMkLst>
            <pc:docMk/>
            <pc:sldMk cId="617414677" sldId="576"/>
            <ac:spMk id="4" creationId="{08DEC0ED-8B34-45BE-91BB-B5E564F76361}"/>
          </ac:spMkLst>
        </pc:spChg>
        <pc:spChg chg="add del mod">
          <ac:chgData name="Dag Stenvoll" userId="0013d1c8-a9f9-41ae-ba83-01aa293fd82c" providerId="ADAL" clId="{DCA59822-8C8F-4C53-A465-F325D7221755}" dt="2022-01-24T16:32:13.965" v="120" actId="478"/>
          <ac:spMkLst>
            <pc:docMk/>
            <pc:sldMk cId="617414677" sldId="576"/>
            <ac:spMk id="7" creationId="{2338D1BF-9FB0-4528-A2FC-250361BCE978}"/>
          </ac:spMkLst>
        </pc:spChg>
        <pc:picChg chg="add mod">
          <ac:chgData name="Dag Stenvoll" userId="0013d1c8-a9f9-41ae-ba83-01aa293fd82c" providerId="ADAL" clId="{DCA59822-8C8F-4C53-A465-F325D7221755}" dt="2022-01-24T16:32:17.248" v="121" actId="1076"/>
          <ac:picMkLst>
            <pc:docMk/>
            <pc:sldMk cId="617414677" sldId="576"/>
            <ac:picMk id="5" creationId="{C0EAC5C2-98DB-477E-A4DA-ED86B0FEF8FC}"/>
          </ac:picMkLst>
        </pc:picChg>
      </pc:sldChg>
      <pc:sldChg chg="del">
        <pc:chgData name="Dag Stenvoll" userId="0013d1c8-a9f9-41ae-ba83-01aa293fd82c" providerId="ADAL" clId="{DCA59822-8C8F-4C53-A465-F325D7221755}" dt="2022-01-24T16:27:05.822" v="11" actId="47"/>
        <pc:sldMkLst>
          <pc:docMk/>
          <pc:sldMk cId="1245669883" sldId="577"/>
        </pc:sldMkLst>
      </pc:sldChg>
      <pc:sldChg chg="addSp delSp modSp add del mod ord">
        <pc:chgData name="Dag Stenvoll" userId="0013d1c8-a9f9-41ae-ba83-01aa293fd82c" providerId="ADAL" clId="{DCA59822-8C8F-4C53-A465-F325D7221755}" dt="2022-01-31T12:10:15.906" v="511" actId="47"/>
        <pc:sldMkLst>
          <pc:docMk/>
          <pc:sldMk cId="2223180653" sldId="577"/>
        </pc:sldMkLst>
        <pc:spChg chg="add mod">
          <ac:chgData name="Dag Stenvoll" userId="0013d1c8-a9f9-41ae-ba83-01aa293fd82c" providerId="ADAL" clId="{DCA59822-8C8F-4C53-A465-F325D7221755}" dt="2022-01-31T11:56:02.110" v="401" actId="255"/>
          <ac:spMkLst>
            <pc:docMk/>
            <pc:sldMk cId="2223180653" sldId="577"/>
            <ac:spMk id="3" creationId="{1BBEC473-751C-4084-B13F-CDC4632399E2}"/>
          </ac:spMkLst>
        </pc:spChg>
        <pc:spChg chg="add mod">
          <ac:chgData name="Dag Stenvoll" userId="0013d1c8-a9f9-41ae-ba83-01aa293fd82c" providerId="ADAL" clId="{DCA59822-8C8F-4C53-A465-F325D7221755}" dt="2022-01-31T11:56:38.275" v="432" actId="20577"/>
          <ac:spMkLst>
            <pc:docMk/>
            <pc:sldMk cId="2223180653" sldId="577"/>
            <ac:spMk id="4" creationId="{5F12CF84-780B-49DC-8D84-1F238199BA6C}"/>
          </ac:spMkLst>
        </pc:spChg>
        <pc:spChg chg="add del">
          <ac:chgData name="Dag Stenvoll" userId="0013d1c8-a9f9-41ae-ba83-01aa293fd82c" providerId="ADAL" clId="{DCA59822-8C8F-4C53-A465-F325D7221755}" dt="2022-01-31T12:10:07.174" v="509"/>
          <ac:spMkLst>
            <pc:docMk/>
            <pc:sldMk cId="2223180653" sldId="577"/>
            <ac:spMk id="5" creationId="{74827E5A-DCD1-4418-96F5-F65EE8160A59}"/>
          </ac:spMkLst>
        </pc:spChg>
        <pc:picChg chg="del">
          <ac:chgData name="Dag Stenvoll" userId="0013d1c8-a9f9-41ae-ba83-01aa293fd82c" providerId="ADAL" clId="{DCA59822-8C8F-4C53-A465-F325D7221755}" dt="2022-01-24T16:32:26.648" v="124" actId="478"/>
          <ac:picMkLst>
            <pc:docMk/>
            <pc:sldMk cId="2223180653" sldId="577"/>
            <ac:picMk id="5" creationId="{C0EAC5C2-98DB-477E-A4DA-ED86B0FEF8FC}"/>
          </ac:picMkLst>
        </pc:picChg>
      </pc:sldChg>
      <pc:sldChg chg="addSp delSp modSp add del mod">
        <pc:chgData name="Dag Stenvoll" userId="0013d1c8-a9f9-41ae-ba83-01aa293fd82c" providerId="ADAL" clId="{DCA59822-8C8F-4C53-A465-F325D7221755}" dt="2022-01-31T11:58:17.392" v="442" actId="14100"/>
        <pc:sldMkLst>
          <pc:docMk/>
          <pc:sldMk cId="1239541912" sldId="578"/>
        </pc:sldMkLst>
        <pc:picChg chg="add mod">
          <ac:chgData name="Dag Stenvoll" userId="0013d1c8-a9f9-41ae-ba83-01aa293fd82c" providerId="ADAL" clId="{DCA59822-8C8F-4C53-A465-F325D7221755}" dt="2022-01-31T11:58:17.392" v="442" actId="14100"/>
          <ac:picMkLst>
            <pc:docMk/>
            <pc:sldMk cId="1239541912" sldId="578"/>
            <ac:picMk id="3" creationId="{21C5D4B4-36F5-4DC1-8CD1-2CE950432FF8}"/>
          </ac:picMkLst>
        </pc:picChg>
        <pc:picChg chg="del">
          <ac:chgData name="Dag Stenvoll" userId="0013d1c8-a9f9-41ae-ba83-01aa293fd82c" providerId="ADAL" clId="{DCA59822-8C8F-4C53-A465-F325D7221755}" dt="2022-01-31T11:57:08.325" v="438" actId="478"/>
          <ac:picMkLst>
            <pc:docMk/>
            <pc:sldMk cId="1239541912" sldId="578"/>
            <ac:picMk id="5" creationId="{C0EAC5C2-98DB-477E-A4DA-ED86B0FEF8FC}"/>
          </ac:picMkLst>
        </pc:picChg>
      </pc:sldChg>
      <pc:sldChg chg="del">
        <pc:chgData name="Dag Stenvoll" userId="0013d1c8-a9f9-41ae-ba83-01aa293fd82c" providerId="ADAL" clId="{DCA59822-8C8F-4C53-A465-F325D7221755}" dt="2022-01-24T16:27:23.938" v="14" actId="47"/>
        <pc:sldMkLst>
          <pc:docMk/>
          <pc:sldMk cId="3457363627" sldId="578"/>
        </pc:sldMkLst>
      </pc:sldChg>
      <pc:sldChg chg="del">
        <pc:chgData name="Dag Stenvoll" userId="0013d1c8-a9f9-41ae-ba83-01aa293fd82c" providerId="ADAL" clId="{DCA59822-8C8F-4C53-A465-F325D7221755}" dt="2022-01-24T16:27:26.921" v="15" actId="47"/>
        <pc:sldMkLst>
          <pc:docMk/>
          <pc:sldMk cId="3809694662" sldId="579"/>
        </pc:sldMkLst>
      </pc:sldChg>
      <pc:sldChg chg="addSp delSp modSp add mod">
        <pc:chgData name="Dag Stenvoll" userId="0013d1c8-a9f9-41ae-ba83-01aa293fd82c" providerId="ADAL" clId="{DCA59822-8C8F-4C53-A465-F325D7221755}" dt="2022-01-31T11:59:50.246" v="455" actId="14100"/>
        <pc:sldMkLst>
          <pc:docMk/>
          <pc:sldMk cId="4194034236" sldId="579"/>
        </pc:sldMkLst>
        <pc:picChg chg="add mod">
          <ac:chgData name="Dag Stenvoll" userId="0013d1c8-a9f9-41ae-ba83-01aa293fd82c" providerId="ADAL" clId="{DCA59822-8C8F-4C53-A465-F325D7221755}" dt="2022-01-31T11:59:50.246" v="455" actId="14100"/>
          <ac:picMkLst>
            <pc:docMk/>
            <pc:sldMk cId="4194034236" sldId="579"/>
            <ac:picMk id="3" creationId="{052C79EE-EF85-443F-BC4D-8954BD700A25}"/>
          </ac:picMkLst>
        </pc:picChg>
        <pc:picChg chg="del">
          <ac:chgData name="Dag Stenvoll" userId="0013d1c8-a9f9-41ae-ba83-01aa293fd82c" providerId="ADAL" clId="{DCA59822-8C8F-4C53-A465-F325D7221755}" dt="2022-01-31T11:58:50.177" v="446" actId="478"/>
          <ac:picMkLst>
            <pc:docMk/>
            <pc:sldMk cId="4194034236" sldId="579"/>
            <ac:picMk id="5" creationId="{C0EAC5C2-98DB-477E-A4DA-ED86B0FEF8FC}"/>
          </ac:picMkLst>
        </pc:picChg>
      </pc:sldChg>
      <pc:sldChg chg="del">
        <pc:chgData name="Dag Stenvoll" userId="0013d1c8-a9f9-41ae-ba83-01aa293fd82c" providerId="ADAL" clId="{DCA59822-8C8F-4C53-A465-F325D7221755}" dt="2022-01-24T16:27:28.871" v="16" actId="47"/>
        <pc:sldMkLst>
          <pc:docMk/>
          <pc:sldMk cId="2735002222" sldId="580"/>
        </pc:sldMkLst>
      </pc:sldChg>
      <pc:sldChg chg="addSp delSp modSp add mod">
        <pc:chgData name="Dag Stenvoll" userId="0013d1c8-a9f9-41ae-ba83-01aa293fd82c" providerId="ADAL" clId="{DCA59822-8C8F-4C53-A465-F325D7221755}" dt="2022-01-31T12:00:44.475" v="458" actId="14100"/>
        <pc:sldMkLst>
          <pc:docMk/>
          <pc:sldMk cId="2889418229" sldId="580"/>
        </pc:sldMkLst>
        <pc:picChg chg="add mod">
          <ac:chgData name="Dag Stenvoll" userId="0013d1c8-a9f9-41ae-ba83-01aa293fd82c" providerId="ADAL" clId="{DCA59822-8C8F-4C53-A465-F325D7221755}" dt="2022-01-31T12:00:44.475" v="458" actId="14100"/>
          <ac:picMkLst>
            <pc:docMk/>
            <pc:sldMk cId="2889418229" sldId="580"/>
            <ac:picMk id="3" creationId="{1C16449A-7FBC-4C93-AAFB-4B12FA9A2BBF}"/>
          </ac:picMkLst>
        </pc:picChg>
        <pc:picChg chg="del">
          <ac:chgData name="Dag Stenvoll" userId="0013d1c8-a9f9-41ae-ba83-01aa293fd82c" providerId="ADAL" clId="{DCA59822-8C8F-4C53-A465-F325D7221755}" dt="2022-01-31T11:58:59.408" v="450" actId="478"/>
          <ac:picMkLst>
            <pc:docMk/>
            <pc:sldMk cId="2889418229" sldId="580"/>
            <ac:picMk id="5" creationId="{C0EAC5C2-98DB-477E-A4DA-ED86B0FEF8FC}"/>
          </ac:picMkLst>
        </pc:picChg>
      </pc:sldChg>
      <pc:sldChg chg="addSp delSp modSp add mod">
        <pc:chgData name="Dag Stenvoll" userId="0013d1c8-a9f9-41ae-ba83-01aa293fd82c" providerId="ADAL" clId="{DCA59822-8C8F-4C53-A465-F325D7221755}" dt="2022-01-31T12:01:40.824" v="461" actId="14100"/>
        <pc:sldMkLst>
          <pc:docMk/>
          <pc:sldMk cId="637741936" sldId="581"/>
        </pc:sldMkLst>
        <pc:picChg chg="add mod">
          <ac:chgData name="Dag Stenvoll" userId="0013d1c8-a9f9-41ae-ba83-01aa293fd82c" providerId="ADAL" clId="{DCA59822-8C8F-4C53-A465-F325D7221755}" dt="2022-01-31T12:01:40.824" v="461" actId="14100"/>
          <ac:picMkLst>
            <pc:docMk/>
            <pc:sldMk cId="637741936" sldId="581"/>
            <ac:picMk id="3" creationId="{4F445268-3570-4573-AFFE-062C43D1A853}"/>
          </ac:picMkLst>
        </pc:picChg>
        <pc:picChg chg="del">
          <ac:chgData name="Dag Stenvoll" userId="0013d1c8-a9f9-41ae-ba83-01aa293fd82c" providerId="ADAL" clId="{DCA59822-8C8F-4C53-A465-F325D7221755}" dt="2022-01-31T11:59:01.248" v="451" actId="478"/>
          <ac:picMkLst>
            <pc:docMk/>
            <pc:sldMk cId="637741936" sldId="581"/>
            <ac:picMk id="5" creationId="{C0EAC5C2-98DB-477E-A4DA-ED86B0FEF8FC}"/>
          </ac:picMkLst>
        </pc:picChg>
      </pc:sldChg>
      <pc:sldChg chg="del">
        <pc:chgData name="Dag Stenvoll" userId="0013d1c8-a9f9-41ae-ba83-01aa293fd82c" providerId="ADAL" clId="{DCA59822-8C8F-4C53-A465-F325D7221755}" dt="2022-01-24T16:27:29.404" v="18" actId="47"/>
        <pc:sldMkLst>
          <pc:docMk/>
          <pc:sldMk cId="3367413427" sldId="581"/>
        </pc:sldMkLst>
      </pc:sldChg>
      <pc:sldChg chg="del">
        <pc:chgData name="Dag Stenvoll" userId="0013d1c8-a9f9-41ae-ba83-01aa293fd82c" providerId="ADAL" clId="{DCA59822-8C8F-4C53-A465-F325D7221755}" dt="2022-01-24T16:27:30.788" v="24" actId="47"/>
        <pc:sldMkLst>
          <pc:docMk/>
          <pc:sldMk cId="350872484" sldId="582"/>
        </pc:sldMkLst>
      </pc:sldChg>
      <pc:sldChg chg="addSp delSp modSp add mod">
        <pc:chgData name="Dag Stenvoll" userId="0013d1c8-a9f9-41ae-ba83-01aa293fd82c" providerId="ADAL" clId="{DCA59822-8C8F-4C53-A465-F325D7221755}" dt="2022-01-31T12:03:05.524" v="473" actId="14100"/>
        <pc:sldMkLst>
          <pc:docMk/>
          <pc:sldMk cId="3948378840" sldId="582"/>
        </pc:sldMkLst>
        <pc:picChg chg="add del mod">
          <ac:chgData name="Dag Stenvoll" userId="0013d1c8-a9f9-41ae-ba83-01aa293fd82c" providerId="ADAL" clId="{DCA59822-8C8F-4C53-A465-F325D7221755}" dt="2022-01-31T12:02:32.474" v="469" actId="478"/>
          <ac:picMkLst>
            <pc:docMk/>
            <pc:sldMk cId="3948378840" sldId="582"/>
            <ac:picMk id="3" creationId="{1804E71C-BDD0-4BBF-A45A-0EED4DED9A87}"/>
          </ac:picMkLst>
        </pc:picChg>
        <pc:picChg chg="add mod">
          <ac:chgData name="Dag Stenvoll" userId="0013d1c8-a9f9-41ae-ba83-01aa293fd82c" providerId="ADAL" clId="{DCA59822-8C8F-4C53-A465-F325D7221755}" dt="2022-01-31T12:03:05.524" v="473" actId="14100"/>
          <ac:picMkLst>
            <pc:docMk/>
            <pc:sldMk cId="3948378840" sldId="582"/>
            <ac:picMk id="4" creationId="{C1B5FD5A-F24B-4030-9023-C23D2F1C6905}"/>
          </ac:picMkLst>
        </pc:picChg>
        <pc:picChg chg="del">
          <ac:chgData name="Dag Stenvoll" userId="0013d1c8-a9f9-41ae-ba83-01aa293fd82c" providerId="ADAL" clId="{DCA59822-8C8F-4C53-A465-F325D7221755}" dt="2022-01-31T11:59:02.858" v="452" actId="478"/>
          <ac:picMkLst>
            <pc:docMk/>
            <pc:sldMk cId="3948378840" sldId="582"/>
            <ac:picMk id="5" creationId="{C0EAC5C2-98DB-477E-A4DA-ED86B0FEF8FC}"/>
          </ac:picMkLst>
        </pc:picChg>
      </pc:sldChg>
      <pc:sldChg chg="addSp modSp add mod">
        <pc:chgData name="Dag Stenvoll" userId="0013d1c8-a9f9-41ae-ba83-01aa293fd82c" providerId="ADAL" clId="{DCA59822-8C8F-4C53-A465-F325D7221755}" dt="2022-01-31T12:05:18.108" v="476" actId="14100"/>
        <pc:sldMkLst>
          <pc:docMk/>
          <pc:sldMk cId="3694524902" sldId="583"/>
        </pc:sldMkLst>
        <pc:picChg chg="add mod">
          <ac:chgData name="Dag Stenvoll" userId="0013d1c8-a9f9-41ae-ba83-01aa293fd82c" providerId="ADAL" clId="{DCA59822-8C8F-4C53-A465-F325D7221755}" dt="2022-01-31T12:05:18.108" v="476" actId="14100"/>
          <ac:picMkLst>
            <pc:docMk/>
            <pc:sldMk cId="3694524902" sldId="583"/>
            <ac:picMk id="3" creationId="{22289994-1D9A-4530-85FA-21203E743CEE}"/>
          </ac:picMkLst>
        </pc:picChg>
      </pc:sldChg>
      <pc:sldChg chg="del">
        <pc:chgData name="Dag Stenvoll" userId="0013d1c8-a9f9-41ae-ba83-01aa293fd82c" providerId="ADAL" clId="{DCA59822-8C8F-4C53-A465-F325D7221755}" dt="2022-01-24T16:27:29.887" v="20" actId="47"/>
        <pc:sldMkLst>
          <pc:docMk/>
          <pc:sldMk cId="3797709813" sldId="583"/>
        </pc:sldMkLst>
      </pc:sldChg>
      <pc:sldChg chg="del">
        <pc:chgData name="Dag Stenvoll" userId="0013d1c8-a9f9-41ae-ba83-01aa293fd82c" providerId="ADAL" clId="{DCA59822-8C8F-4C53-A465-F325D7221755}" dt="2022-01-24T16:27:30.121" v="21" actId="47"/>
        <pc:sldMkLst>
          <pc:docMk/>
          <pc:sldMk cId="64530435" sldId="584"/>
        </pc:sldMkLst>
      </pc:sldChg>
      <pc:sldChg chg="addSp modSp add mod">
        <pc:chgData name="Dag Stenvoll" userId="0013d1c8-a9f9-41ae-ba83-01aa293fd82c" providerId="ADAL" clId="{DCA59822-8C8F-4C53-A465-F325D7221755}" dt="2022-01-31T12:06:12.723" v="479" actId="14100"/>
        <pc:sldMkLst>
          <pc:docMk/>
          <pc:sldMk cId="1138963971" sldId="584"/>
        </pc:sldMkLst>
        <pc:picChg chg="add mod">
          <ac:chgData name="Dag Stenvoll" userId="0013d1c8-a9f9-41ae-ba83-01aa293fd82c" providerId="ADAL" clId="{DCA59822-8C8F-4C53-A465-F325D7221755}" dt="2022-01-31T12:06:12.723" v="479" actId="14100"/>
          <ac:picMkLst>
            <pc:docMk/>
            <pc:sldMk cId="1138963971" sldId="584"/>
            <ac:picMk id="3" creationId="{55AF66F0-FED5-44D6-AA9D-43B07EE92AC8}"/>
          </ac:picMkLst>
        </pc:picChg>
      </pc:sldChg>
      <pc:sldChg chg="addSp modSp add mod">
        <pc:chgData name="Dag Stenvoll" userId="0013d1c8-a9f9-41ae-ba83-01aa293fd82c" providerId="ADAL" clId="{DCA59822-8C8F-4C53-A465-F325D7221755}" dt="2022-01-31T12:07:05.840" v="482" actId="14100"/>
        <pc:sldMkLst>
          <pc:docMk/>
          <pc:sldMk cId="2611240484" sldId="585"/>
        </pc:sldMkLst>
        <pc:picChg chg="add mod">
          <ac:chgData name="Dag Stenvoll" userId="0013d1c8-a9f9-41ae-ba83-01aa293fd82c" providerId="ADAL" clId="{DCA59822-8C8F-4C53-A465-F325D7221755}" dt="2022-01-31T12:07:05.840" v="482" actId="14100"/>
          <ac:picMkLst>
            <pc:docMk/>
            <pc:sldMk cId="2611240484" sldId="585"/>
            <ac:picMk id="3" creationId="{079679FF-A641-437D-B7A9-60D6EC182449}"/>
          </ac:picMkLst>
        </pc:picChg>
      </pc:sldChg>
      <pc:sldChg chg="del">
        <pc:chgData name="Dag Stenvoll" userId="0013d1c8-a9f9-41ae-ba83-01aa293fd82c" providerId="ADAL" clId="{DCA59822-8C8F-4C53-A465-F325D7221755}" dt="2022-01-24T16:27:30.338" v="22" actId="47"/>
        <pc:sldMkLst>
          <pc:docMk/>
          <pc:sldMk cId="3509831821" sldId="585"/>
        </pc:sldMkLst>
      </pc:sldChg>
      <pc:sldChg chg="del">
        <pc:chgData name="Dag Stenvoll" userId="0013d1c8-a9f9-41ae-ba83-01aa293fd82c" providerId="ADAL" clId="{DCA59822-8C8F-4C53-A465-F325D7221755}" dt="2022-01-24T16:27:30.571" v="23" actId="47"/>
        <pc:sldMkLst>
          <pc:docMk/>
          <pc:sldMk cId="2630606358" sldId="586"/>
        </pc:sldMkLst>
      </pc:sldChg>
      <pc:sldChg chg="addSp modSp add mod">
        <pc:chgData name="Dag Stenvoll" userId="0013d1c8-a9f9-41ae-ba83-01aa293fd82c" providerId="ADAL" clId="{DCA59822-8C8F-4C53-A465-F325D7221755}" dt="2022-01-31T12:07:48.190" v="486" actId="14100"/>
        <pc:sldMkLst>
          <pc:docMk/>
          <pc:sldMk cId="3362733401" sldId="586"/>
        </pc:sldMkLst>
        <pc:picChg chg="add mod">
          <ac:chgData name="Dag Stenvoll" userId="0013d1c8-a9f9-41ae-ba83-01aa293fd82c" providerId="ADAL" clId="{DCA59822-8C8F-4C53-A465-F325D7221755}" dt="2022-01-31T12:07:48.190" v="486" actId="14100"/>
          <ac:picMkLst>
            <pc:docMk/>
            <pc:sldMk cId="3362733401" sldId="586"/>
            <ac:picMk id="3" creationId="{04104FBF-A995-41E2-83CA-40B66605AE2A}"/>
          </ac:picMkLst>
        </pc:picChg>
      </pc:sldChg>
      <pc:sldChg chg="del">
        <pc:chgData name="Dag Stenvoll" userId="0013d1c8-a9f9-41ae-ba83-01aa293fd82c" providerId="ADAL" clId="{DCA59822-8C8F-4C53-A465-F325D7221755}" dt="2022-01-24T16:27:31.571" v="28" actId="47"/>
        <pc:sldMkLst>
          <pc:docMk/>
          <pc:sldMk cId="1161589321" sldId="587"/>
        </pc:sldMkLst>
      </pc:sldChg>
      <pc:sldChg chg="addSp delSp modSp add mod">
        <pc:chgData name="Dag Stenvoll" userId="0013d1c8-a9f9-41ae-ba83-01aa293fd82c" providerId="ADAL" clId="{DCA59822-8C8F-4C53-A465-F325D7221755}" dt="2022-01-31T12:08:30.107" v="491" actId="14100"/>
        <pc:sldMkLst>
          <pc:docMk/>
          <pc:sldMk cId="3822403406" sldId="587"/>
        </pc:sldMkLst>
        <pc:picChg chg="del">
          <ac:chgData name="Dag Stenvoll" userId="0013d1c8-a9f9-41ae-ba83-01aa293fd82c" providerId="ADAL" clId="{DCA59822-8C8F-4C53-A465-F325D7221755}" dt="2022-01-31T12:07:55.173" v="488" actId="478"/>
          <ac:picMkLst>
            <pc:docMk/>
            <pc:sldMk cId="3822403406" sldId="587"/>
            <ac:picMk id="3" creationId="{04104FBF-A995-41E2-83CA-40B66605AE2A}"/>
          </ac:picMkLst>
        </pc:picChg>
        <pc:picChg chg="add mod">
          <ac:chgData name="Dag Stenvoll" userId="0013d1c8-a9f9-41ae-ba83-01aa293fd82c" providerId="ADAL" clId="{DCA59822-8C8F-4C53-A465-F325D7221755}" dt="2022-01-31T12:08:30.107" v="491" actId="14100"/>
          <ac:picMkLst>
            <pc:docMk/>
            <pc:sldMk cId="3822403406" sldId="587"/>
            <ac:picMk id="4" creationId="{623184F8-83E2-4A71-92BD-55343B62B57F}"/>
          </ac:picMkLst>
        </pc:picChg>
      </pc:sldChg>
      <pc:sldChg chg="del">
        <pc:chgData name="Dag Stenvoll" userId="0013d1c8-a9f9-41ae-ba83-01aa293fd82c" providerId="ADAL" clId="{DCA59822-8C8F-4C53-A465-F325D7221755}" dt="2022-01-24T16:27:31.788" v="29" actId="47"/>
        <pc:sldMkLst>
          <pc:docMk/>
          <pc:sldMk cId="726141480" sldId="588"/>
        </pc:sldMkLst>
      </pc:sldChg>
      <pc:sldChg chg="delSp modSp add mod">
        <pc:chgData name="Dag Stenvoll" userId="0013d1c8-a9f9-41ae-ba83-01aa293fd82c" providerId="ADAL" clId="{DCA59822-8C8F-4C53-A465-F325D7221755}" dt="2022-01-31T13:09:50.687" v="654" actId="1076"/>
        <pc:sldMkLst>
          <pc:docMk/>
          <pc:sldMk cId="3418071292" sldId="588"/>
        </pc:sldMkLst>
        <pc:spChg chg="del mod">
          <ac:chgData name="Dag Stenvoll" userId="0013d1c8-a9f9-41ae-ba83-01aa293fd82c" providerId="ADAL" clId="{DCA59822-8C8F-4C53-A465-F325D7221755}" dt="2022-01-31T13:09:26.287" v="653"/>
          <ac:spMkLst>
            <pc:docMk/>
            <pc:sldMk cId="3418071292" sldId="588"/>
            <ac:spMk id="3" creationId="{1BBEC473-751C-4084-B13F-CDC4632399E2}"/>
          </ac:spMkLst>
        </pc:spChg>
        <pc:spChg chg="mod">
          <ac:chgData name="Dag Stenvoll" userId="0013d1c8-a9f9-41ae-ba83-01aa293fd82c" providerId="ADAL" clId="{DCA59822-8C8F-4C53-A465-F325D7221755}" dt="2022-01-31T13:09:50.687" v="654" actId="1076"/>
          <ac:spMkLst>
            <pc:docMk/>
            <pc:sldMk cId="3418071292" sldId="588"/>
            <ac:spMk id="4" creationId="{5F12CF84-780B-49DC-8D84-1F238199BA6C}"/>
          </ac:spMkLst>
        </pc:spChg>
      </pc:sldChg>
      <pc:sldChg chg="del">
        <pc:chgData name="Dag Stenvoll" userId="0013d1c8-a9f9-41ae-ba83-01aa293fd82c" providerId="ADAL" clId="{DCA59822-8C8F-4C53-A465-F325D7221755}" dt="2022-01-24T16:27:32.671" v="34" actId="47"/>
        <pc:sldMkLst>
          <pc:docMk/>
          <pc:sldMk cId="1683072077" sldId="589"/>
        </pc:sldMkLst>
      </pc:sldChg>
      <pc:sldChg chg="modSp add mod">
        <pc:chgData name="Dag Stenvoll" userId="0013d1c8-a9f9-41ae-ba83-01aa293fd82c" providerId="ADAL" clId="{DCA59822-8C8F-4C53-A465-F325D7221755}" dt="2022-01-31T13:06:20.657" v="514" actId="6549"/>
        <pc:sldMkLst>
          <pc:docMk/>
          <pc:sldMk cId="3745240986" sldId="589"/>
        </pc:sldMkLst>
        <pc:spChg chg="mod">
          <ac:chgData name="Dag Stenvoll" userId="0013d1c8-a9f9-41ae-ba83-01aa293fd82c" providerId="ADAL" clId="{DCA59822-8C8F-4C53-A465-F325D7221755}" dt="2022-01-31T13:06:20.657" v="514" actId="6549"/>
          <ac:spMkLst>
            <pc:docMk/>
            <pc:sldMk cId="3745240986" sldId="589"/>
            <ac:spMk id="4" creationId="{5F12CF84-780B-49DC-8D84-1F238199BA6C}"/>
          </ac:spMkLst>
        </pc:spChg>
      </pc:sldChg>
      <pc:sldChg chg="del">
        <pc:chgData name="Dag Stenvoll" userId="0013d1c8-a9f9-41ae-ba83-01aa293fd82c" providerId="ADAL" clId="{DCA59822-8C8F-4C53-A465-F325D7221755}" dt="2022-01-24T16:27:31.004" v="25" actId="47"/>
        <pc:sldMkLst>
          <pc:docMk/>
          <pc:sldMk cId="255470144" sldId="590"/>
        </pc:sldMkLst>
      </pc:sldChg>
      <pc:sldChg chg="del">
        <pc:chgData name="Dag Stenvoll" userId="0013d1c8-a9f9-41ae-ba83-01aa293fd82c" providerId="ADAL" clId="{DCA59822-8C8F-4C53-A465-F325D7221755}" dt="2022-01-24T16:27:31.187" v="26" actId="47"/>
        <pc:sldMkLst>
          <pc:docMk/>
          <pc:sldMk cId="918845777" sldId="591"/>
        </pc:sldMkLst>
      </pc:sldChg>
      <pc:sldChg chg="del">
        <pc:chgData name="Dag Stenvoll" userId="0013d1c8-a9f9-41ae-ba83-01aa293fd82c" providerId="ADAL" clId="{DCA59822-8C8F-4C53-A465-F325D7221755}" dt="2022-01-24T16:27:32.155" v="31" actId="47"/>
        <pc:sldMkLst>
          <pc:docMk/>
          <pc:sldMk cId="1445275598" sldId="593"/>
        </pc:sldMkLst>
      </pc:sldChg>
      <pc:sldChg chg="del">
        <pc:chgData name="Dag Stenvoll" userId="0013d1c8-a9f9-41ae-ba83-01aa293fd82c" providerId="ADAL" clId="{DCA59822-8C8F-4C53-A465-F325D7221755}" dt="2022-01-24T16:27:03.271" v="10" actId="47"/>
        <pc:sldMkLst>
          <pc:docMk/>
          <pc:sldMk cId="4288771313" sldId="594"/>
        </pc:sldMkLst>
      </pc:sldChg>
      <pc:sldChg chg="new del">
        <pc:chgData name="Dag Stenvoll" userId="0013d1c8-a9f9-41ae-ba83-01aa293fd82c" providerId="ADAL" clId="{DCA59822-8C8F-4C53-A465-F325D7221755}" dt="2022-01-24T16:26:58.788" v="3" actId="47"/>
        <pc:sldMkLst>
          <pc:docMk/>
          <pc:sldMk cId="2331735545" sldId="595"/>
        </pc:sldMkLst>
      </pc:sldChg>
      <pc:sldChg chg="new del">
        <pc:chgData name="Dag Stenvoll" userId="0013d1c8-a9f9-41ae-ba83-01aa293fd82c" providerId="ADAL" clId="{DCA59822-8C8F-4C53-A465-F325D7221755}" dt="2022-01-24T16:26:59.088" v="4" actId="47"/>
        <pc:sldMkLst>
          <pc:docMk/>
          <pc:sldMk cId="2571298514" sldId="596"/>
        </pc:sldMkLst>
      </pc:sldChg>
    </pc:docChg>
  </pc:docChgLst>
  <pc:docChgLst>
    <pc:chgData name="Dag Stenvoll" userId="0013d1c8-a9f9-41ae-ba83-01aa293fd82c" providerId="ADAL" clId="{4DF3DF52-B3AE-DF4A-83F3-0D15FB9E36C0}"/>
    <pc:docChg chg="custSel modSld">
      <pc:chgData name="Dag Stenvoll" userId="0013d1c8-a9f9-41ae-ba83-01aa293fd82c" providerId="ADAL" clId="{4DF3DF52-B3AE-DF4A-83F3-0D15FB9E36C0}" dt="2021-10-19T07:48:36.660" v="2015" actId="1037"/>
      <pc:docMkLst>
        <pc:docMk/>
      </pc:docMkLst>
      <pc:sldChg chg="modNotesTx">
        <pc:chgData name="Dag Stenvoll" userId="0013d1c8-a9f9-41ae-ba83-01aa293fd82c" providerId="ADAL" clId="{4DF3DF52-B3AE-DF4A-83F3-0D15FB9E36C0}" dt="2021-10-18T12:45:29.646" v="1347" actId="20577"/>
        <pc:sldMkLst>
          <pc:docMk/>
          <pc:sldMk cId="3742364519" sldId="538"/>
        </pc:sldMkLst>
      </pc:sldChg>
      <pc:sldChg chg="modNotesTx">
        <pc:chgData name="Dag Stenvoll" userId="0013d1c8-a9f9-41ae-ba83-01aa293fd82c" providerId="ADAL" clId="{4DF3DF52-B3AE-DF4A-83F3-0D15FB9E36C0}" dt="2021-10-18T12:46:50.848" v="1610" actId="20577"/>
        <pc:sldMkLst>
          <pc:docMk/>
          <pc:sldMk cId="1189205702" sldId="560"/>
        </pc:sldMkLst>
      </pc:sldChg>
      <pc:sldChg chg="modNotesTx">
        <pc:chgData name="Dag Stenvoll" userId="0013d1c8-a9f9-41ae-ba83-01aa293fd82c" providerId="ADAL" clId="{4DF3DF52-B3AE-DF4A-83F3-0D15FB9E36C0}" dt="2021-10-18T12:49:00.207" v="1917" actId="20577"/>
        <pc:sldMkLst>
          <pc:docMk/>
          <pc:sldMk cId="2823113143" sldId="561"/>
        </pc:sldMkLst>
      </pc:sldChg>
      <pc:sldChg chg="modNotesTx">
        <pc:chgData name="Dag Stenvoll" userId="0013d1c8-a9f9-41ae-ba83-01aa293fd82c" providerId="ADAL" clId="{4DF3DF52-B3AE-DF4A-83F3-0D15FB9E36C0}" dt="2021-10-18T12:49:34.061" v="1965" actId="20577"/>
        <pc:sldMkLst>
          <pc:docMk/>
          <pc:sldMk cId="639337282" sldId="562"/>
        </pc:sldMkLst>
      </pc:sldChg>
      <pc:sldChg chg="modNotesTx">
        <pc:chgData name="Dag Stenvoll" userId="0013d1c8-a9f9-41ae-ba83-01aa293fd82c" providerId="ADAL" clId="{4DF3DF52-B3AE-DF4A-83F3-0D15FB9E36C0}" dt="2021-10-18T12:48:08.920" v="1905" actId="20577"/>
        <pc:sldMkLst>
          <pc:docMk/>
          <pc:sldMk cId="216140344" sldId="563"/>
        </pc:sldMkLst>
      </pc:sldChg>
      <pc:sldChg chg="modNotesTx">
        <pc:chgData name="Dag Stenvoll" userId="0013d1c8-a9f9-41ae-ba83-01aa293fd82c" providerId="ADAL" clId="{4DF3DF52-B3AE-DF4A-83F3-0D15FB9E36C0}" dt="2021-10-18T12:41:10.250" v="457" actId="20577"/>
        <pc:sldMkLst>
          <pc:docMk/>
          <pc:sldMk cId="3219787218" sldId="571"/>
        </pc:sldMkLst>
      </pc:sldChg>
      <pc:sldChg chg="modNotesTx">
        <pc:chgData name="Dag Stenvoll" userId="0013d1c8-a9f9-41ae-ba83-01aa293fd82c" providerId="ADAL" clId="{4DF3DF52-B3AE-DF4A-83F3-0D15FB9E36C0}" dt="2021-10-18T12:43:47.416" v="985" actId="20577"/>
        <pc:sldMkLst>
          <pc:docMk/>
          <pc:sldMk cId="1718281725" sldId="572"/>
        </pc:sldMkLst>
      </pc:sldChg>
      <pc:sldChg chg="addSp modSp mod modNotesTx">
        <pc:chgData name="Dag Stenvoll" userId="0013d1c8-a9f9-41ae-ba83-01aa293fd82c" providerId="ADAL" clId="{4DF3DF52-B3AE-DF4A-83F3-0D15FB9E36C0}" dt="2021-10-19T07:48:36.660" v="2015" actId="1037"/>
        <pc:sldMkLst>
          <pc:docMk/>
          <pc:sldMk cId="866596328" sldId="573"/>
        </pc:sldMkLst>
        <pc:picChg chg="add mod">
          <ac:chgData name="Dag Stenvoll" userId="0013d1c8-a9f9-41ae-ba83-01aa293fd82c" providerId="ADAL" clId="{4DF3DF52-B3AE-DF4A-83F3-0D15FB9E36C0}" dt="2021-10-19T07:48:27.698" v="2007" actId="1038"/>
          <ac:picMkLst>
            <pc:docMk/>
            <pc:sldMk cId="866596328" sldId="573"/>
            <ac:picMk id="4" creationId="{F37849E7-BD40-3F4F-99B0-CF4034D22464}"/>
          </ac:picMkLst>
        </pc:picChg>
        <pc:picChg chg="mod">
          <ac:chgData name="Dag Stenvoll" userId="0013d1c8-a9f9-41ae-ba83-01aa293fd82c" providerId="ADAL" clId="{4DF3DF52-B3AE-DF4A-83F3-0D15FB9E36C0}" dt="2021-10-19T07:48:36.660" v="2015" actId="1037"/>
          <ac:picMkLst>
            <pc:docMk/>
            <pc:sldMk cId="866596328" sldId="573"/>
            <ac:picMk id="15" creationId="{102AD2C9-F9E4-344D-9254-3DB8D785B742}"/>
          </ac:picMkLst>
        </pc:picChg>
        <pc:picChg chg="mod">
          <ac:chgData name="Dag Stenvoll" userId="0013d1c8-a9f9-41ae-ba83-01aa293fd82c" providerId="ADAL" clId="{4DF3DF52-B3AE-DF4A-83F3-0D15FB9E36C0}" dt="2021-10-19T07:48:30.927" v="2008" actId="1035"/>
          <ac:picMkLst>
            <pc:docMk/>
            <pc:sldMk cId="866596328" sldId="573"/>
            <ac:picMk id="19" creationId="{B97CE3C5-E53C-5D46-A6EF-C14D34ECFA72}"/>
          </ac:picMkLst>
        </pc:picChg>
      </pc:sldChg>
      <pc:sldChg chg="modNotesTx">
        <pc:chgData name="Dag Stenvoll" userId="0013d1c8-a9f9-41ae-ba83-01aa293fd82c" providerId="ADAL" clId="{4DF3DF52-B3AE-DF4A-83F3-0D15FB9E36C0}" dt="2021-10-18T12:42:34.201" v="658" actId="20577"/>
        <pc:sldMkLst>
          <pc:docMk/>
          <pc:sldMk cId="3525571832" sldId="574"/>
        </pc:sldMkLst>
      </pc:sldChg>
    </pc:docChg>
  </pc:docChgLst>
  <pc:docChgLst>
    <pc:chgData name="Dag Stenvoll" userId="0013d1c8-a9f9-41ae-ba83-01aa293fd82c" providerId="ADAL" clId="{3395C4E0-2E75-4502-841F-FD1E391D34E7}"/>
    <pc:docChg chg="undo custSel addSld delSld modSld sldOrd modNotesMaster">
      <pc:chgData name="Dag Stenvoll" userId="0013d1c8-a9f9-41ae-ba83-01aa293fd82c" providerId="ADAL" clId="{3395C4E0-2E75-4502-841F-FD1E391D34E7}" dt="2021-10-28T06:22:04.143" v="9315" actId="255"/>
      <pc:docMkLst>
        <pc:docMk/>
      </pc:docMkLst>
      <pc:sldChg chg="del">
        <pc:chgData name="Dag Stenvoll" userId="0013d1c8-a9f9-41ae-ba83-01aa293fd82c" providerId="ADAL" clId="{3395C4E0-2E75-4502-841F-FD1E391D34E7}" dt="2021-10-24T16:26:06.435" v="5832" actId="47"/>
        <pc:sldMkLst>
          <pc:docMk/>
          <pc:sldMk cId="3457191645" sldId="259"/>
        </pc:sldMkLst>
      </pc:sldChg>
      <pc:sldChg chg="del">
        <pc:chgData name="Dag Stenvoll" userId="0013d1c8-a9f9-41ae-ba83-01aa293fd82c" providerId="ADAL" clId="{3395C4E0-2E75-4502-841F-FD1E391D34E7}" dt="2021-10-24T16:26:00.368" v="5828" actId="47"/>
        <pc:sldMkLst>
          <pc:docMk/>
          <pc:sldMk cId="3512628079" sldId="260"/>
        </pc:sldMkLst>
      </pc:sldChg>
      <pc:sldChg chg="del">
        <pc:chgData name="Dag Stenvoll" userId="0013d1c8-a9f9-41ae-ba83-01aa293fd82c" providerId="ADAL" clId="{3395C4E0-2E75-4502-841F-FD1E391D34E7}" dt="2021-10-24T16:25:57.352" v="5827" actId="47"/>
        <pc:sldMkLst>
          <pc:docMk/>
          <pc:sldMk cId="3439058308" sldId="261"/>
        </pc:sldMkLst>
      </pc:sldChg>
      <pc:sldChg chg="del">
        <pc:chgData name="Dag Stenvoll" userId="0013d1c8-a9f9-41ae-ba83-01aa293fd82c" providerId="ADAL" clId="{3395C4E0-2E75-4502-841F-FD1E391D34E7}" dt="2021-10-24T16:26:03.063" v="5830" actId="47"/>
        <pc:sldMkLst>
          <pc:docMk/>
          <pc:sldMk cId="3826829402" sldId="262"/>
        </pc:sldMkLst>
      </pc:sldChg>
      <pc:sldChg chg="del">
        <pc:chgData name="Dag Stenvoll" userId="0013d1c8-a9f9-41ae-ba83-01aa293fd82c" providerId="ADAL" clId="{3395C4E0-2E75-4502-841F-FD1E391D34E7}" dt="2021-10-24T16:26:01.854" v="5829" actId="47"/>
        <pc:sldMkLst>
          <pc:docMk/>
          <pc:sldMk cId="4145762755" sldId="263"/>
        </pc:sldMkLst>
      </pc:sldChg>
      <pc:sldChg chg="del">
        <pc:chgData name="Dag Stenvoll" userId="0013d1c8-a9f9-41ae-ba83-01aa293fd82c" providerId="ADAL" clId="{3395C4E0-2E75-4502-841F-FD1E391D34E7}" dt="2021-10-24T16:25:55.869" v="5826" actId="47"/>
        <pc:sldMkLst>
          <pc:docMk/>
          <pc:sldMk cId="1621866410" sldId="264"/>
        </pc:sldMkLst>
      </pc:sldChg>
      <pc:sldChg chg="del">
        <pc:chgData name="Dag Stenvoll" userId="0013d1c8-a9f9-41ae-ba83-01aa293fd82c" providerId="ADAL" clId="{3395C4E0-2E75-4502-841F-FD1E391D34E7}" dt="2021-10-24T16:26:04.752" v="5831" actId="47"/>
        <pc:sldMkLst>
          <pc:docMk/>
          <pc:sldMk cId="191722927" sldId="265"/>
        </pc:sldMkLst>
      </pc:sldChg>
      <pc:sldChg chg="modSp mod modNotesTx">
        <pc:chgData name="Dag Stenvoll" userId="0013d1c8-a9f9-41ae-ba83-01aa293fd82c" providerId="ADAL" clId="{3395C4E0-2E75-4502-841F-FD1E391D34E7}" dt="2021-10-28T04:50:36.728" v="9001" actId="20577"/>
        <pc:sldMkLst>
          <pc:docMk/>
          <pc:sldMk cId="1659543877" sldId="307"/>
        </pc:sldMkLst>
        <pc:spChg chg="mod">
          <ac:chgData name="Dag Stenvoll" userId="0013d1c8-a9f9-41ae-ba83-01aa293fd82c" providerId="ADAL" clId="{3395C4E0-2E75-4502-841F-FD1E391D34E7}" dt="2021-10-22T09:37:35.184" v="1756" actId="20577"/>
          <ac:spMkLst>
            <pc:docMk/>
            <pc:sldMk cId="1659543877" sldId="307"/>
            <ac:spMk id="2" creationId="{00000000-0000-0000-0000-000000000000}"/>
          </ac:spMkLst>
        </pc:spChg>
        <pc:spChg chg="mod">
          <ac:chgData name="Dag Stenvoll" userId="0013d1c8-a9f9-41ae-ba83-01aa293fd82c" providerId="ADAL" clId="{3395C4E0-2E75-4502-841F-FD1E391D34E7}" dt="2021-10-22T09:38:28.314" v="1846" actId="1076"/>
          <ac:spMkLst>
            <pc:docMk/>
            <pc:sldMk cId="1659543877" sldId="307"/>
            <ac:spMk id="3" creationId="{00000000-0000-0000-0000-000000000000}"/>
          </ac:spMkLst>
        </pc:spChg>
        <pc:spChg chg="mod">
          <ac:chgData name="Dag Stenvoll" userId="0013d1c8-a9f9-41ae-ba83-01aa293fd82c" providerId="ADAL" clId="{3395C4E0-2E75-4502-841F-FD1E391D34E7}" dt="2021-10-22T09:38:21.197" v="1841" actId="14100"/>
          <ac:spMkLst>
            <pc:docMk/>
            <pc:sldMk cId="1659543877" sldId="307"/>
            <ac:spMk id="4" creationId="{00000000-0000-0000-0000-000000000000}"/>
          </ac:spMkLst>
        </pc:spChg>
      </pc:sldChg>
      <pc:sldChg chg="modSp add mod modNotesTx">
        <pc:chgData name="Dag Stenvoll" userId="0013d1c8-a9f9-41ae-ba83-01aa293fd82c" providerId="ADAL" clId="{3395C4E0-2E75-4502-841F-FD1E391D34E7}" dt="2021-10-27T21:07:17.391" v="8997" actId="20577"/>
        <pc:sldMkLst>
          <pc:docMk/>
          <pc:sldMk cId="1954326144" sldId="337"/>
        </pc:sldMkLst>
        <pc:spChg chg="mod">
          <ac:chgData name="Dag Stenvoll" userId="0013d1c8-a9f9-41ae-ba83-01aa293fd82c" providerId="ADAL" clId="{3395C4E0-2E75-4502-841F-FD1E391D34E7}" dt="2021-10-22T10:24:03.821" v="2351" actId="14100"/>
          <ac:spMkLst>
            <pc:docMk/>
            <pc:sldMk cId="1954326144" sldId="337"/>
            <ac:spMk id="7" creationId="{35FA28D2-AE09-4862-8B31-E290A733BF00}"/>
          </ac:spMkLst>
        </pc:spChg>
      </pc:sldChg>
      <pc:sldChg chg="modSp mod modNotesTx">
        <pc:chgData name="Dag Stenvoll" userId="0013d1c8-a9f9-41ae-ba83-01aa293fd82c" providerId="ADAL" clId="{3395C4E0-2E75-4502-841F-FD1E391D34E7}" dt="2021-10-24T15:36:05.804" v="4121" actId="20577"/>
        <pc:sldMkLst>
          <pc:docMk/>
          <pc:sldMk cId="3742364519" sldId="538"/>
        </pc:sldMkLst>
        <pc:spChg chg="mod">
          <ac:chgData name="Dag Stenvoll" userId="0013d1c8-a9f9-41ae-ba83-01aa293fd82c" providerId="ADAL" clId="{3395C4E0-2E75-4502-841F-FD1E391D34E7}" dt="2021-10-24T15:36:05.804" v="4121" actId="20577"/>
          <ac:spMkLst>
            <pc:docMk/>
            <pc:sldMk cId="3742364519" sldId="538"/>
            <ac:spMk id="2" creationId="{E1E6F242-C2F6-0643-A6E1-1732F486D570}"/>
          </ac:spMkLst>
        </pc:spChg>
        <pc:spChg chg="mod">
          <ac:chgData name="Dag Stenvoll" userId="0013d1c8-a9f9-41ae-ba83-01aa293fd82c" providerId="ADAL" clId="{3395C4E0-2E75-4502-841F-FD1E391D34E7}" dt="2021-10-22T08:47:09.821" v="387" actId="113"/>
          <ac:spMkLst>
            <pc:docMk/>
            <pc:sldMk cId="3742364519" sldId="538"/>
            <ac:spMk id="7" creationId="{CC69F2CB-E307-41B1-82DA-13CB65E362C7}"/>
          </ac:spMkLst>
        </pc:spChg>
      </pc:sldChg>
      <pc:sldChg chg="addSp delSp modSp add del mod">
        <pc:chgData name="Dag Stenvoll" userId="0013d1c8-a9f9-41ae-ba83-01aa293fd82c" providerId="ADAL" clId="{3395C4E0-2E75-4502-841F-FD1E391D34E7}" dt="2021-10-26T13:01:37.689" v="7100" actId="47"/>
        <pc:sldMkLst>
          <pc:docMk/>
          <pc:sldMk cId="2552841419" sldId="545"/>
        </pc:sldMkLst>
        <pc:spChg chg="del mod">
          <ac:chgData name="Dag Stenvoll" userId="0013d1c8-a9f9-41ae-ba83-01aa293fd82c" providerId="ADAL" clId="{3395C4E0-2E75-4502-841F-FD1E391D34E7}" dt="2021-10-26T12:49:51.537" v="6390" actId="21"/>
          <ac:spMkLst>
            <pc:docMk/>
            <pc:sldMk cId="2552841419" sldId="545"/>
            <ac:spMk id="2" creationId="{00000000-0000-0000-0000-000000000000}"/>
          </ac:spMkLst>
        </pc:spChg>
        <pc:spChg chg="del">
          <ac:chgData name="Dag Stenvoll" userId="0013d1c8-a9f9-41ae-ba83-01aa293fd82c" providerId="ADAL" clId="{3395C4E0-2E75-4502-841F-FD1E391D34E7}" dt="2021-10-26T12:49:51.537" v="6390" actId="21"/>
          <ac:spMkLst>
            <pc:docMk/>
            <pc:sldMk cId="2552841419" sldId="545"/>
            <ac:spMk id="3" creationId="{00000000-0000-0000-0000-000000000000}"/>
          </ac:spMkLst>
        </pc:spChg>
        <pc:spChg chg="add mod">
          <ac:chgData name="Dag Stenvoll" userId="0013d1c8-a9f9-41ae-ba83-01aa293fd82c" providerId="ADAL" clId="{3395C4E0-2E75-4502-841F-FD1E391D34E7}" dt="2021-10-26T12:49:51.537" v="6390" actId="21"/>
          <ac:spMkLst>
            <pc:docMk/>
            <pc:sldMk cId="2552841419" sldId="545"/>
            <ac:spMk id="5" creationId="{3E7866EB-AB89-4531-9469-69703F42C89C}"/>
          </ac:spMkLst>
        </pc:spChg>
        <pc:spChg chg="add mod">
          <ac:chgData name="Dag Stenvoll" userId="0013d1c8-a9f9-41ae-ba83-01aa293fd82c" providerId="ADAL" clId="{3395C4E0-2E75-4502-841F-FD1E391D34E7}" dt="2021-10-26T12:49:51.537" v="6390" actId="21"/>
          <ac:spMkLst>
            <pc:docMk/>
            <pc:sldMk cId="2552841419" sldId="545"/>
            <ac:spMk id="7" creationId="{062A6EF5-BA72-4F92-8248-085DD8698B87}"/>
          </ac:spMkLst>
        </pc:spChg>
      </pc:sldChg>
      <pc:sldChg chg="modSp add mod modNotesTx">
        <pc:chgData name="Dag Stenvoll" userId="0013d1c8-a9f9-41ae-ba83-01aa293fd82c" providerId="ADAL" clId="{3395C4E0-2E75-4502-841F-FD1E391D34E7}" dt="2021-10-27T21:05:27.889" v="8977" actId="20577"/>
        <pc:sldMkLst>
          <pc:docMk/>
          <pc:sldMk cId="1708829643" sldId="551"/>
        </pc:sldMkLst>
        <pc:spChg chg="mod">
          <ac:chgData name="Dag Stenvoll" userId="0013d1c8-a9f9-41ae-ba83-01aa293fd82c" providerId="ADAL" clId="{3395C4E0-2E75-4502-841F-FD1E391D34E7}" dt="2021-10-26T12:50:52.814" v="6441" actId="20577"/>
          <ac:spMkLst>
            <pc:docMk/>
            <pc:sldMk cId="1708829643" sldId="551"/>
            <ac:spMk id="3" creationId="{F08C048D-5F42-4690-A65F-AF6DEFA7DE6E}"/>
          </ac:spMkLst>
        </pc:spChg>
        <pc:spChg chg="mod">
          <ac:chgData name="Dag Stenvoll" userId="0013d1c8-a9f9-41ae-ba83-01aa293fd82c" providerId="ADAL" clId="{3395C4E0-2E75-4502-841F-FD1E391D34E7}" dt="2021-10-27T20:03:18.532" v="8855" actId="27636"/>
          <ac:spMkLst>
            <pc:docMk/>
            <pc:sldMk cId="1708829643" sldId="551"/>
            <ac:spMk id="5" creationId="{9A636F92-18EA-4458-9C40-BCACD5EFC09E}"/>
          </ac:spMkLst>
        </pc:spChg>
      </pc:sldChg>
      <pc:sldChg chg="add del">
        <pc:chgData name="Dag Stenvoll" userId="0013d1c8-a9f9-41ae-ba83-01aa293fd82c" providerId="ADAL" clId="{3395C4E0-2E75-4502-841F-FD1E391D34E7}" dt="2021-10-28T06:19:54.302" v="9238"/>
        <pc:sldMkLst>
          <pc:docMk/>
          <pc:sldMk cId="1524512313" sldId="555"/>
        </pc:sldMkLst>
      </pc:sldChg>
      <pc:sldChg chg="modSp add mod ord">
        <pc:chgData name="Dag Stenvoll" userId="0013d1c8-a9f9-41ae-ba83-01aa293fd82c" providerId="ADAL" clId="{3395C4E0-2E75-4502-841F-FD1E391D34E7}" dt="2021-10-28T06:19:03.996" v="9237"/>
        <pc:sldMkLst>
          <pc:docMk/>
          <pc:sldMk cId="3201652434" sldId="556"/>
        </pc:sldMkLst>
        <pc:graphicFrameChg chg="mod modGraphic">
          <ac:chgData name="Dag Stenvoll" userId="0013d1c8-a9f9-41ae-ba83-01aa293fd82c" providerId="ADAL" clId="{3395C4E0-2E75-4502-841F-FD1E391D34E7}" dt="2021-10-27T14:44:46.951" v="8740" actId="255"/>
          <ac:graphicFrameMkLst>
            <pc:docMk/>
            <pc:sldMk cId="3201652434" sldId="556"/>
            <ac:graphicFrameMk id="2" creationId="{9E011163-87AD-4786-BBEA-0191D40EE604}"/>
          </ac:graphicFrameMkLst>
        </pc:graphicFrameChg>
      </pc:sldChg>
      <pc:sldChg chg="modSp mod modNotesTx">
        <pc:chgData name="Dag Stenvoll" userId="0013d1c8-a9f9-41ae-ba83-01aa293fd82c" providerId="ADAL" clId="{3395C4E0-2E75-4502-841F-FD1E391D34E7}" dt="2021-10-28T04:53:17.129" v="9052" actId="20577"/>
        <pc:sldMkLst>
          <pc:docMk/>
          <pc:sldMk cId="2823113143" sldId="561"/>
        </pc:sldMkLst>
        <pc:spChg chg="mod">
          <ac:chgData name="Dag Stenvoll" userId="0013d1c8-a9f9-41ae-ba83-01aa293fd82c" providerId="ADAL" clId="{3395C4E0-2E75-4502-841F-FD1E391D34E7}" dt="2021-10-22T09:39:57.741" v="1874" actId="6549"/>
          <ac:spMkLst>
            <pc:docMk/>
            <pc:sldMk cId="2823113143" sldId="561"/>
            <ac:spMk id="3" creationId="{2E2152F3-4B1A-40E5-A6A6-B7E4E63075CF}"/>
          </ac:spMkLst>
        </pc:spChg>
        <pc:spChg chg="mod">
          <ac:chgData name="Dag Stenvoll" userId="0013d1c8-a9f9-41ae-ba83-01aa293fd82c" providerId="ADAL" clId="{3395C4E0-2E75-4502-841F-FD1E391D34E7}" dt="2021-10-28T04:53:17.129" v="9052" actId="20577"/>
          <ac:spMkLst>
            <pc:docMk/>
            <pc:sldMk cId="2823113143" sldId="561"/>
            <ac:spMk id="7" creationId="{35FA28D2-AE09-4862-8B31-E290A733BF00}"/>
          </ac:spMkLst>
        </pc:spChg>
      </pc:sldChg>
      <pc:sldChg chg="modSp add mod modNotesTx">
        <pc:chgData name="Dag Stenvoll" userId="0013d1c8-a9f9-41ae-ba83-01aa293fd82c" providerId="ADAL" clId="{3395C4E0-2E75-4502-841F-FD1E391D34E7}" dt="2021-10-28T04:52:58.319" v="9049" actId="20577"/>
        <pc:sldMkLst>
          <pc:docMk/>
          <pc:sldMk cId="639337282" sldId="562"/>
        </pc:sldMkLst>
        <pc:spChg chg="mod">
          <ac:chgData name="Dag Stenvoll" userId="0013d1c8-a9f9-41ae-ba83-01aa293fd82c" providerId="ADAL" clId="{3395C4E0-2E75-4502-841F-FD1E391D34E7}" dt="2021-10-28T04:52:58.319" v="9049" actId="20577"/>
          <ac:spMkLst>
            <pc:docMk/>
            <pc:sldMk cId="639337282" sldId="562"/>
            <ac:spMk id="7" creationId="{35FA28D2-AE09-4862-8B31-E290A733BF00}"/>
          </ac:spMkLst>
        </pc:spChg>
      </pc:sldChg>
      <pc:sldChg chg="modSp mod modNotesTx">
        <pc:chgData name="Dag Stenvoll" userId="0013d1c8-a9f9-41ae-ba83-01aa293fd82c" providerId="ADAL" clId="{3395C4E0-2E75-4502-841F-FD1E391D34E7}" dt="2021-10-28T04:52:25.077" v="9047" actId="20577"/>
        <pc:sldMkLst>
          <pc:docMk/>
          <pc:sldMk cId="216140344" sldId="563"/>
        </pc:sldMkLst>
        <pc:spChg chg="mod">
          <ac:chgData name="Dag Stenvoll" userId="0013d1c8-a9f9-41ae-ba83-01aa293fd82c" providerId="ADAL" clId="{3395C4E0-2E75-4502-841F-FD1E391D34E7}" dt="2021-10-23T09:39:57.566" v="3052" actId="27636"/>
          <ac:spMkLst>
            <pc:docMk/>
            <pc:sldMk cId="216140344" sldId="563"/>
            <ac:spMk id="3" creationId="{2E2152F3-4B1A-40E5-A6A6-B7E4E63075CF}"/>
          </ac:spMkLst>
        </pc:spChg>
      </pc:sldChg>
      <pc:sldChg chg="add del">
        <pc:chgData name="Dag Stenvoll" userId="0013d1c8-a9f9-41ae-ba83-01aa293fd82c" providerId="ADAL" clId="{3395C4E0-2E75-4502-841F-FD1E391D34E7}" dt="2021-10-24T16:24:52.926" v="5824" actId="47"/>
        <pc:sldMkLst>
          <pc:docMk/>
          <pc:sldMk cId="3958344749" sldId="564"/>
        </pc:sldMkLst>
      </pc:sldChg>
      <pc:sldChg chg="addSp delSp modSp add mod modNotesTx">
        <pc:chgData name="Dag Stenvoll" userId="0013d1c8-a9f9-41ae-ba83-01aa293fd82c" providerId="ADAL" clId="{3395C4E0-2E75-4502-841F-FD1E391D34E7}" dt="2021-10-28T04:57:22.737" v="9067" actId="255"/>
        <pc:sldMkLst>
          <pc:docMk/>
          <pc:sldMk cId="2990295338" sldId="565"/>
        </pc:sldMkLst>
        <pc:spChg chg="mod">
          <ac:chgData name="Dag Stenvoll" userId="0013d1c8-a9f9-41ae-ba83-01aa293fd82c" providerId="ADAL" clId="{3395C4E0-2E75-4502-841F-FD1E391D34E7}" dt="2021-10-24T15:39:29.055" v="4342" actId="6549"/>
          <ac:spMkLst>
            <pc:docMk/>
            <pc:sldMk cId="2990295338" sldId="565"/>
            <ac:spMk id="3" creationId="{2E2152F3-4B1A-40E5-A6A6-B7E4E63075CF}"/>
          </ac:spMkLst>
        </pc:spChg>
        <pc:graphicFrameChg chg="del">
          <ac:chgData name="Dag Stenvoll" userId="0013d1c8-a9f9-41ae-ba83-01aa293fd82c" providerId="ADAL" clId="{3395C4E0-2E75-4502-841F-FD1E391D34E7}" dt="2021-10-23T10:05:36.909" v="3607" actId="478"/>
          <ac:graphicFrameMkLst>
            <pc:docMk/>
            <pc:sldMk cId="2990295338" sldId="565"/>
            <ac:graphicFrameMk id="6" creationId="{C4829167-B057-4F37-AD5F-FE4DCAC1B417}"/>
          </ac:graphicFrameMkLst>
        </pc:graphicFrameChg>
        <pc:graphicFrameChg chg="add">
          <ac:chgData name="Dag Stenvoll" userId="0013d1c8-a9f9-41ae-ba83-01aa293fd82c" providerId="ADAL" clId="{3395C4E0-2E75-4502-841F-FD1E391D34E7}" dt="2021-10-23T10:05:37.836" v="3609"/>
          <ac:graphicFrameMkLst>
            <pc:docMk/>
            <pc:sldMk cId="2990295338" sldId="565"/>
            <ac:graphicFrameMk id="8" creationId="{C4829167-B057-4F37-AD5F-FE4DCAC1B417}"/>
          </ac:graphicFrameMkLst>
        </pc:graphicFrameChg>
        <pc:graphicFrameChg chg="add mod">
          <ac:chgData name="Dag Stenvoll" userId="0013d1c8-a9f9-41ae-ba83-01aa293fd82c" providerId="ADAL" clId="{3395C4E0-2E75-4502-841F-FD1E391D34E7}" dt="2021-10-28T04:57:22.737" v="9067" actId="255"/>
          <ac:graphicFrameMkLst>
            <pc:docMk/>
            <pc:sldMk cId="2990295338" sldId="565"/>
            <ac:graphicFrameMk id="9" creationId="{C4829167-B057-4F37-AD5F-FE4DCAC1B417}"/>
          </ac:graphicFrameMkLst>
        </pc:graphicFrameChg>
      </pc:sldChg>
      <pc:sldChg chg="addSp delSp modSp add mod modNotesTx">
        <pc:chgData name="Dag Stenvoll" userId="0013d1c8-a9f9-41ae-ba83-01aa293fd82c" providerId="ADAL" clId="{3395C4E0-2E75-4502-841F-FD1E391D34E7}" dt="2021-10-24T15:39:23.455" v="4339" actId="6549"/>
        <pc:sldMkLst>
          <pc:docMk/>
          <pc:sldMk cId="3740606640" sldId="566"/>
        </pc:sldMkLst>
        <pc:spChg chg="mod">
          <ac:chgData name="Dag Stenvoll" userId="0013d1c8-a9f9-41ae-ba83-01aa293fd82c" providerId="ADAL" clId="{3395C4E0-2E75-4502-841F-FD1E391D34E7}" dt="2021-10-24T15:39:23.455" v="4339" actId="6549"/>
          <ac:spMkLst>
            <pc:docMk/>
            <pc:sldMk cId="3740606640" sldId="566"/>
            <ac:spMk id="3" creationId="{2E2152F3-4B1A-40E5-A6A6-B7E4E63075CF}"/>
          </ac:spMkLst>
        </pc:spChg>
        <pc:graphicFrameChg chg="add mod">
          <ac:chgData name="Dag Stenvoll" userId="0013d1c8-a9f9-41ae-ba83-01aa293fd82c" providerId="ADAL" clId="{3395C4E0-2E75-4502-841F-FD1E391D34E7}" dt="2021-10-23T10:14:27.275" v="3682" actId="14100"/>
          <ac:graphicFrameMkLst>
            <pc:docMk/>
            <pc:sldMk cId="3740606640" sldId="566"/>
            <ac:graphicFrameMk id="6" creationId="{8261B49F-0F97-49DD-B11E-B56DC614926F}"/>
          </ac:graphicFrameMkLst>
        </pc:graphicFrameChg>
        <pc:graphicFrameChg chg="del">
          <ac:chgData name="Dag Stenvoll" userId="0013d1c8-a9f9-41ae-ba83-01aa293fd82c" providerId="ADAL" clId="{3395C4E0-2E75-4502-841F-FD1E391D34E7}" dt="2021-10-23T10:14:20.786" v="3678" actId="478"/>
          <ac:graphicFrameMkLst>
            <pc:docMk/>
            <pc:sldMk cId="3740606640" sldId="566"/>
            <ac:graphicFrameMk id="8" creationId="{8261B49F-0F97-49DD-B11E-B56DC614926F}"/>
          </ac:graphicFrameMkLst>
        </pc:graphicFrameChg>
        <pc:graphicFrameChg chg="add">
          <ac:chgData name="Dag Stenvoll" userId="0013d1c8-a9f9-41ae-ba83-01aa293fd82c" providerId="ADAL" clId="{3395C4E0-2E75-4502-841F-FD1E391D34E7}" dt="2021-10-23T10:14:30.353" v="3684"/>
          <ac:graphicFrameMkLst>
            <pc:docMk/>
            <pc:sldMk cId="3740606640" sldId="566"/>
            <ac:graphicFrameMk id="9" creationId="{8261B49F-0F97-49DD-B11E-B56DC614926F}"/>
          </ac:graphicFrameMkLst>
        </pc:graphicFrameChg>
        <pc:graphicFrameChg chg="add mod">
          <ac:chgData name="Dag Stenvoll" userId="0013d1c8-a9f9-41ae-ba83-01aa293fd82c" providerId="ADAL" clId="{3395C4E0-2E75-4502-841F-FD1E391D34E7}" dt="2021-10-23T10:15:03.503" v="3693" actId="14100"/>
          <ac:graphicFrameMkLst>
            <pc:docMk/>
            <pc:sldMk cId="3740606640" sldId="566"/>
            <ac:graphicFrameMk id="10" creationId="{8261B49F-0F97-49DD-B11E-B56DC614926F}"/>
          </ac:graphicFrameMkLst>
        </pc:graphicFrameChg>
      </pc:sldChg>
      <pc:sldChg chg="modSp add mod modNotesTx">
        <pc:chgData name="Dag Stenvoll" userId="0013d1c8-a9f9-41ae-ba83-01aa293fd82c" providerId="ADAL" clId="{3395C4E0-2E75-4502-841F-FD1E391D34E7}" dt="2021-10-26T12:47:47.281" v="6348" actId="20577"/>
        <pc:sldMkLst>
          <pc:docMk/>
          <pc:sldMk cId="1222083204" sldId="567"/>
        </pc:sldMkLst>
        <pc:spChg chg="mod">
          <ac:chgData name="Dag Stenvoll" userId="0013d1c8-a9f9-41ae-ba83-01aa293fd82c" providerId="ADAL" clId="{3395C4E0-2E75-4502-841F-FD1E391D34E7}" dt="2021-10-24T16:24:27.097" v="5821" actId="1076"/>
          <ac:spMkLst>
            <pc:docMk/>
            <pc:sldMk cId="1222083204" sldId="567"/>
            <ac:spMk id="7" creationId="{35FA28D2-AE09-4862-8B31-E290A733BF00}"/>
          </ac:spMkLst>
        </pc:spChg>
        <pc:graphicFrameChg chg="modGraphic">
          <ac:chgData name="Dag Stenvoll" userId="0013d1c8-a9f9-41ae-ba83-01aa293fd82c" providerId="ADAL" clId="{3395C4E0-2E75-4502-841F-FD1E391D34E7}" dt="2021-10-24T16:24:42.752" v="5823" actId="113"/>
          <ac:graphicFrameMkLst>
            <pc:docMk/>
            <pc:sldMk cId="1222083204" sldId="567"/>
            <ac:graphicFrameMk id="4" creationId="{EACDB272-836E-4215-B754-367D35E04EE0}"/>
          </ac:graphicFrameMkLst>
        </pc:graphicFrameChg>
      </pc:sldChg>
      <pc:sldChg chg="add modNotesTx">
        <pc:chgData name="Dag Stenvoll" userId="0013d1c8-a9f9-41ae-ba83-01aa293fd82c" providerId="ADAL" clId="{3395C4E0-2E75-4502-841F-FD1E391D34E7}" dt="2021-10-23T10:35:59.104" v="4027" actId="6549"/>
        <pc:sldMkLst>
          <pc:docMk/>
          <pc:sldMk cId="3739114290" sldId="569"/>
        </pc:sldMkLst>
      </pc:sldChg>
      <pc:sldChg chg="modSp add mod ord modNotesTx">
        <pc:chgData name="Dag Stenvoll" userId="0013d1c8-a9f9-41ae-ba83-01aa293fd82c" providerId="ADAL" clId="{3395C4E0-2E75-4502-841F-FD1E391D34E7}" dt="2021-10-28T04:55:19.238" v="9053" actId="20577"/>
        <pc:sldMkLst>
          <pc:docMk/>
          <pc:sldMk cId="976795186" sldId="570"/>
        </pc:sldMkLst>
        <pc:spChg chg="mod">
          <ac:chgData name="Dag Stenvoll" userId="0013d1c8-a9f9-41ae-ba83-01aa293fd82c" providerId="ADAL" clId="{3395C4E0-2E75-4502-841F-FD1E391D34E7}" dt="2021-10-28T04:55:19.238" v="9053" actId="20577"/>
          <ac:spMkLst>
            <pc:docMk/>
            <pc:sldMk cId="976795186" sldId="570"/>
            <ac:spMk id="7" creationId="{35FA28D2-AE09-4862-8B31-E290A733BF00}"/>
          </ac:spMkLst>
        </pc:spChg>
      </pc:sldChg>
      <pc:sldChg chg="del">
        <pc:chgData name="Dag Stenvoll" userId="0013d1c8-a9f9-41ae-ba83-01aa293fd82c" providerId="ADAL" clId="{3395C4E0-2E75-4502-841F-FD1E391D34E7}" dt="2021-10-22T08:46:43.364" v="384" actId="47"/>
        <pc:sldMkLst>
          <pc:docMk/>
          <pc:sldMk cId="3219787218" sldId="571"/>
        </pc:sldMkLst>
      </pc:sldChg>
      <pc:sldChg chg="del">
        <pc:chgData name="Dag Stenvoll" userId="0013d1c8-a9f9-41ae-ba83-01aa293fd82c" providerId="ADAL" clId="{3395C4E0-2E75-4502-841F-FD1E391D34E7}" dt="2021-10-22T08:46:48.622" v="385" actId="47"/>
        <pc:sldMkLst>
          <pc:docMk/>
          <pc:sldMk cId="1718281725" sldId="572"/>
        </pc:sldMkLst>
      </pc:sldChg>
      <pc:sldChg chg="del">
        <pc:chgData name="Dag Stenvoll" userId="0013d1c8-a9f9-41ae-ba83-01aa293fd82c" providerId="ADAL" clId="{3395C4E0-2E75-4502-841F-FD1E391D34E7}" dt="2021-10-22T08:46:54.289" v="386" actId="47"/>
        <pc:sldMkLst>
          <pc:docMk/>
          <pc:sldMk cId="866596328" sldId="573"/>
        </pc:sldMkLst>
      </pc:sldChg>
      <pc:sldChg chg="del">
        <pc:chgData name="Dag Stenvoll" userId="0013d1c8-a9f9-41ae-ba83-01aa293fd82c" providerId="ADAL" clId="{3395C4E0-2E75-4502-841F-FD1E391D34E7}" dt="2021-10-22T08:46:28.432" v="383" actId="47"/>
        <pc:sldMkLst>
          <pc:docMk/>
          <pc:sldMk cId="3525571832" sldId="574"/>
        </pc:sldMkLst>
      </pc:sldChg>
      <pc:sldChg chg="delSp modSp mod modNotesTx">
        <pc:chgData name="Dag Stenvoll" userId="0013d1c8-a9f9-41ae-ba83-01aa293fd82c" providerId="ADAL" clId="{3395C4E0-2E75-4502-841F-FD1E391D34E7}" dt="2021-10-27T08:19:40.060" v="8585" actId="20577"/>
        <pc:sldMkLst>
          <pc:docMk/>
          <pc:sldMk cId="3645634322" sldId="575"/>
        </pc:sldMkLst>
        <pc:spChg chg="mod">
          <ac:chgData name="Dag Stenvoll" userId="0013d1c8-a9f9-41ae-ba83-01aa293fd82c" providerId="ADAL" clId="{3395C4E0-2E75-4502-841F-FD1E391D34E7}" dt="2021-10-27T08:19:40.060" v="8585" actId="20577"/>
          <ac:spMkLst>
            <pc:docMk/>
            <pc:sldMk cId="3645634322" sldId="575"/>
            <ac:spMk id="3" creationId="{2E2152F3-4B1A-40E5-A6A6-B7E4E63075CF}"/>
          </ac:spMkLst>
        </pc:spChg>
        <pc:spChg chg="del">
          <ac:chgData name="Dag Stenvoll" userId="0013d1c8-a9f9-41ae-ba83-01aa293fd82c" providerId="ADAL" clId="{3395C4E0-2E75-4502-841F-FD1E391D34E7}" dt="2021-10-22T08:48:31.417" v="510" actId="478"/>
          <ac:spMkLst>
            <pc:docMk/>
            <pc:sldMk cId="3645634322" sldId="575"/>
            <ac:spMk id="7" creationId="{35FA28D2-AE09-4862-8B31-E290A733BF00}"/>
          </ac:spMkLst>
        </pc:spChg>
      </pc:sldChg>
      <pc:sldChg chg="addSp delSp modSp add mod modNotesTx">
        <pc:chgData name="Dag Stenvoll" userId="0013d1c8-a9f9-41ae-ba83-01aa293fd82c" providerId="ADAL" clId="{3395C4E0-2E75-4502-841F-FD1E391D34E7}" dt="2021-10-27T08:18:46.172" v="8560" actId="20577"/>
        <pc:sldMkLst>
          <pc:docMk/>
          <pc:sldMk cId="617414677" sldId="576"/>
        </pc:sldMkLst>
        <pc:spChg chg="mod">
          <ac:chgData name="Dag Stenvoll" userId="0013d1c8-a9f9-41ae-ba83-01aa293fd82c" providerId="ADAL" clId="{3395C4E0-2E75-4502-841F-FD1E391D34E7}" dt="2021-10-22T08:44:06.984" v="295" actId="1076"/>
          <ac:spMkLst>
            <pc:docMk/>
            <pc:sldMk cId="617414677" sldId="576"/>
            <ac:spMk id="3" creationId="{2E2152F3-4B1A-40E5-A6A6-B7E4E63075CF}"/>
          </ac:spMkLst>
        </pc:spChg>
        <pc:spChg chg="add mod">
          <ac:chgData name="Dag Stenvoll" userId="0013d1c8-a9f9-41ae-ba83-01aa293fd82c" providerId="ADAL" clId="{3395C4E0-2E75-4502-841F-FD1E391D34E7}" dt="2021-10-27T08:18:46.172" v="8560" actId="20577"/>
          <ac:spMkLst>
            <pc:docMk/>
            <pc:sldMk cId="617414677" sldId="576"/>
            <ac:spMk id="4" creationId="{08DEC0ED-8B34-45BE-91BB-B5E564F76361}"/>
          </ac:spMkLst>
        </pc:spChg>
        <pc:picChg chg="del">
          <ac:chgData name="Dag Stenvoll" userId="0013d1c8-a9f9-41ae-ba83-01aa293fd82c" providerId="ADAL" clId="{3395C4E0-2E75-4502-841F-FD1E391D34E7}" dt="2021-10-22T08:37:42.107" v="60" actId="478"/>
          <ac:picMkLst>
            <pc:docMk/>
            <pc:sldMk cId="617414677" sldId="576"/>
            <ac:picMk id="6" creationId="{3862CD4C-00E4-5D4A-A86B-A106295DBF1B}"/>
          </ac:picMkLst>
        </pc:picChg>
        <pc:picChg chg="del mod">
          <ac:chgData name="Dag Stenvoll" userId="0013d1c8-a9f9-41ae-ba83-01aa293fd82c" providerId="ADAL" clId="{3395C4E0-2E75-4502-841F-FD1E391D34E7}" dt="2021-10-22T08:37:42.835" v="62" actId="478"/>
          <ac:picMkLst>
            <pc:docMk/>
            <pc:sldMk cId="617414677" sldId="576"/>
            <ac:picMk id="8" creationId="{9FF28CF8-DFA2-5143-9E78-7E2C5CC5EDDC}"/>
          </ac:picMkLst>
        </pc:picChg>
      </pc:sldChg>
      <pc:sldChg chg="modSp add mod modNotesTx">
        <pc:chgData name="Dag Stenvoll" userId="0013d1c8-a9f9-41ae-ba83-01aa293fd82c" providerId="ADAL" clId="{3395C4E0-2E75-4502-841F-FD1E391D34E7}" dt="2021-10-23T09:45:30.586" v="3513" actId="20577"/>
        <pc:sldMkLst>
          <pc:docMk/>
          <pc:sldMk cId="1245669883" sldId="577"/>
        </pc:sldMkLst>
        <pc:spChg chg="mod">
          <ac:chgData name="Dag Stenvoll" userId="0013d1c8-a9f9-41ae-ba83-01aa293fd82c" providerId="ADAL" clId="{3395C4E0-2E75-4502-841F-FD1E391D34E7}" dt="2021-10-22T09:46:51.029" v="2008" actId="14100"/>
          <ac:spMkLst>
            <pc:docMk/>
            <pc:sldMk cId="1245669883" sldId="577"/>
            <ac:spMk id="3" creationId="{2E2152F3-4B1A-40E5-A6A6-B7E4E63075CF}"/>
          </ac:spMkLst>
        </pc:spChg>
        <pc:spChg chg="mod">
          <ac:chgData name="Dag Stenvoll" userId="0013d1c8-a9f9-41ae-ba83-01aa293fd82c" providerId="ADAL" clId="{3395C4E0-2E75-4502-841F-FD1E391D34E7}" dt="2021-10-22T09:47:22.988" v="2044" actId="6549"/>
          <ac:spMkLst>
            <pc:docMk/>
            <pc:sldMk cId="1245669883" sldId="577"/>
            <ac:spMk id="4" creationId="{08DEC0ED-8B34-45BE-91BB-B5E564F76361}"/>
          </ac:spMkLst>
        </pc:spChg>
      </pc:sldChg>
      <pc:sldChg chg="modSp add mod modNotesTx">
        <pc:chgData name="Dag Stenvoll" userId="0013d1c8-a9f9-41ae-ba83-01aa293fd82c" providerId="ADAL" clId="{3395C4E0-2E75-4502-841F-FD1E391D34E7}" dt="2021-10-23T09:47:14.220" v="3529" actId="12"/>
        <pc:sldMkLst>
          <pc:docMk/>
          <pc:sldMk cId="3457363627" sldId="578"/>
        </pc:sldMkLst>
        <pc:spChg chg="mod">
          <ac:chgData name="Dag Stenvoll" userId="0013d1c8-a9f9-41ae-ba83-01aa293fd82c" providerId="ADAL" clId="{3395C4E0-2E75-4502-841F-FD1E391D34E7}" dt="2021-10-23T09:46:55.920" v="3525" actId="1076"/>
          <ac:spMkLst>
            <pc:docMk/>
            <pc:sldMk cId="3457363627" sldId="578"/>
            <ac:spMk id="3" creationId="{2E2152F3-4B1A-40E5-A6A6-B7E4E63075CF}"/>
          </ac:spMkLst>
        </pc:spChg>
        <pc:spChg chg="mod">
          <ac:chgData name="Dag Stenvoll" userId="0013d1c8-a9f9-41ae-ba83-01aa293fd82c" providerId="ADAL" clId="{3395C4E0-2E75-4502-841F-FD1E391D34E7}" dt="2021-10-23T09:47:14.220" v="3529" actId="12"/>
          <ac:spMkLst>
            <pc:docMk/>
            <pc:sldMk cId="3457363627" sldId="578"/>
            <ac:spMk id="7" creationId="{35FA28D2-AE09-4862-8B31-E290A733BF00}"/>
          </ac:spMkLst>
        </pc:spChg>
      </pc:sldChg>
      <pc:sldChg chg="addSp delSp modSp add mod modNotesTx">
        <pc:chgData name="Dag Stenvoll" userId="0013d1c8-a9f9-41ae-ba83-01aa293fd82c" providerId="ADAL" clId="{3395C4E0-2E75-4502-841F-FD1E391D34E7}" dt="2021-10-28T04:56:16.149" v="9066" actId="1037"/>
        <pc:sldMkLst>
          <pc:docMk/>
          <pc:sldMk cId="3809694662" sldId="579"/>
        </pc:sldMkLst>
        <pc:spChg chg="mod">
          <ac:chgData name="Dag Stenvoll" userId="0013d1c8-a9f9-41ae-ba83-01aa293fd82c" providerId="ADAL" clId="{3395C4E0-2E75-4502-841F-FD1E391D34E7}" dt="2021-10-28T04:55:54.595" v="9056" actId="20577"/>
          <ac:spMkLst>
            <pc:docMk/>
            <pc:sldMk cId="3809694662" sldId="579"/>
            <ac:spMk id="3" creationId="{2E2152F3-4B1A-40E5-A6A6-B7E4E63075CF}"/>
          </ac:spMkLst>
        </pc:spChg>
        <pc:graphicFrameChg chg="add">
          <ac:chgData name="Dag Stenvoll" userId="0013d1c8-a9f9-41ae-ba83-01aa293fd82c" providerId="ADAL" clId="{3395C4E0-2E75-4502-841F-FD1E391D34E7}" dt="2021-10-23T09:53:42.620" v="3565"/>
          <ac:graphicFrameMkLst>
            <pc:docMk/>
            <pc:sldMk cId="3809694662" sldId="579"/>
            <ac:graphicFrameMk id="5" creationId="{128D9BCA-BF4E-4847-BBD1-8CD459F093DF}"/>
          </ac:graphicFrameMkLst>
        </pc:graphicFrameChg>
        <pc:graphicFrameChg chg="add mod">
          <ac:chgData name="Dag Stenvoll" userId="0013d1c8-a9f9-41ae-ba83-01aa293fd82c" providerId="ADAL" clId="{3395C4E0-2E75-4502-841F-FD1E391D34E7}" dt="2021-10-28T04:56:16.149" v="9066" actId="1037"/>
          <ac:graphicFrameMkLst>
            <pc:docMk/>
            <pc:sldMk cId="3809694662" sldId="579"/>
            <ac:graphicFrameMk id="6" creationId="{128D9BCA-BF4E-4847-BBD1-8CD459F093DF}"/>
          </ac:graphicFrameMkLst>
        </pc:graphicFrameChg>
        <pc:graphicFrameChg chg="del">
          <ac:chgData name="Dag Stenvoll" userId="0013d1c8-a9f9-41ae-ba83-01aa293fd82c" providerId="ADAL" clId="{3395C4E0-2E75-4502-841F-FD1E391D34E7}" dt="2021-10-22T10:37:49.521" v="2806" actId="478"/>
          <ac:graphicFrameMkLst>
            <pc:docMk/>
            <pc:sldMk cId="3809694662" sldId="579"/>
            <ac:graphicFrameMk id="6" creationId="{C4829167-B057-4F37-AD5F-FE4DCAC1B417}"/>
          </ac:graphicFrameMkLst>
        </pc:graphicFrameChg>
      </pc:sldChg>
      <pc:sldChg chg="addSp delSp modSp add mod modNotesTx">
        <pc:chgData name="Dag Stenvoll" userId="0013d1c8-a9f9-41ae-ba83-01aa293fd82c" providerId="ADAL" clId="{3395C4E0-2E75-4502-841F-FD1E391D34E7}" dt="2021-10-27T21:07:05.314" v="8983" actId="20577"/>
        <pc:sldMkLst>
          <pc:docMk/>
          <pc:sldMk cId="2735002222" sldId="580"/>
        </pc:sldMkLst>
        <pc:spChg chg="mod">
          <ac:chgData name="Dag Stenvoll" userId="0013d1c8-a9f9-41ae-ba83-01aa293fd82c" providerId="ADAL" clId="{3395C4E0-2E75-4502-841F-FD1E391D34E7}" dt="2021-10-23T10:16:59.270" v="3734" actId="6549"/>
          <ac:spMkLst>
            <pc:docMk/>
            <pc:sldMk cId="2735002222" sldId="580"/>
            <ac:spMk id="3" creationId="{2E2152F3-4B1A-40E5-A6A6-B7E4E63075CF}"/>
          </ac:spMkLst>
        </pc:spChg>
        <pc:graphicFrameChg chg="add">
          <ac:chgData name="Dag Stenvoll" userId="0013d1c8-a9f9-41ae-ba83-01aa293fd82c" providerId="ADAL" clId="{3395C4E0-2E75-4502-841F-FD1E391D34E7}" dt="2021-10-23T09:57:49.836" v="3578"/>
          <ac:graphicFrameMkLst>
            <pc:docMk/>
            <pc:sldMk cId="2735002222" sldId="580"/>
            <ac:graphicFrameMk id="5" creationId="{4F61BC8B-B489-4ECF-94D5-EC36E552F860}"/>
          </ac:graphicFrameMkLst>
        </pc:graphicFrameChg>
        <pc:graphicFrameChg chg="add mod">
          <ac:chgData name="Dag Stenvoll" userId="0013d1c8-a9f9-41ae-ba83-01aa293fd82c" providerId="ADAL" clId="{3395C4E0-2E75-4502-841F-FD1E391D34E7}" dt="2021-10-23T09:58:14.520" v="3584" actId="255"/>
          <ac:graphicFrameMkLst>
            <pc:docMk/>
            <pc:sldMk cId="2735002222" sldId="580"/>
            <ac:graphicFrameMk id="6" creationId="{4F61BC8B-B489-4ECF-94D5-EC36E552F860}"/>
          </ac:graphicFrameMkLst>
        </pc:graphicFrameChg>
        <pc:graphicFrameChg chg="del">
          <ac:chgData name="Dag Stenvoll" userId="0013d1c8-a9f9-41ae-ba83-01aa293fd82c" providerId="ADAL" clId="{3395C4E0-2E75-4502-841F-FD1E391D34E7}" dt="2021-10-22T10:41:24.573" v="2926" actId="478"/>
          <ac:graphicFrameMkLst>
            <pc:docMk/>
            <pc:sldMk cId="2735002222" sldId="580"/>
            <ac:graphicFrameMk id="6" creationId="{C4829167-B057-4F37-AD5F-FE4DCAC1B417}"/>
          </ac:graphicFrameMkLst>
        </pc:graphicFrameChg>
      </pc:sldChg>
      <pc:sldChg chg="addSp modSp add mod modNotesTx">
        <pc:chgData name="Dag Stenvoll" userId="0013d1c8-a9f9-41ae-ba83-01aa293fd82c" providerId="ADAL" clId="{3395C4E0-2E75-4502-841F-FD1E391D34E7}" dt="2021-10-28T04:58:58.193" v="9068" actId="255"/>
        <pc:sldMkLst>
          <pc:docMk/>
          <pc:sldMk cId="3367413427" sldId="581"/>
        </pc:sldMkLst>
        <pc:spChg chg="mod">
          <ac:chgData name="Dag Stenvoll" userId="0013d1c8-a9f9-41ae-ba83-01aa293fd82c" providerId="ADAL" clId="{3395C4E0-2E75-4502-841F-FD1E391D34E7}" dt="2021-10-23T10:16:55.303" v="3728" actId="6549"/>
          <ac:spMkLst>
            <pc:docMk/>
            <pc:sldMk cId="3367413427" sldId="581"/>
            <ac:spMk id="3" creationId="{2E2152F3-4B1A-40E5-A6A6-B7E4E63075CF}"/>
          </ac:spMkLst>
        </pc:spChg>
        <pc:graphicFrameChg chg="add">
          <ac:chgData name="Dag Stenvoll" userId="0013d1c8-a9f9-41ae-ba83-01aa293fd82c" providerId="ADAL" clId="{3395C4E0-2E75-4502-841F-FD1E391D34E7}" dt="2021-10-23T10:19:14.786" v="3736"/>
          <ac:graphicFrameMkLst>
            <pc:docMk/>
            <pc:sldMk cId="3367413427" sldId="581"/>
            <ac:graphicFrameMk id="5" creationId="{9F6F92D0-3265-4A81-8D47-01D9216B3E64}"/>
          </ac:graphicFrameMkLst>
        </pc:graphicFrameChg>
        <pc:graphicFrameChg chg="add mod">
          <ac:chgData name="Dag Stenvoll" userId="0013d1c8-a9f9-41ae-ba83-01aa293fd82c" providerId="ADAL" clId="{3395C4E0-2E75-4502-841F-FD1E391D34E7}" dt="2021-10-28T04:58:58.193" v="9068" actId="255"/>
          <ac:graphicFrameMkLst>
            <pc:docMk/>
            <pc:sldMk cId="3367413427" sldId="581"/>
            <ac:graphicFrameMk id="6" creationId="{9F6F92D0-3265-4A81-8D47-01D9216B3E64}"/>
          </ac:graphicFrameMkLst>
        </pc:graphicFrameChg>
      </pc:sldChg>
      <pc:sldChg chg="modSp add del mod">
        <pc:chgData name="Dag Stenvoll" userId="0013d1c8-a9f9-41ae-ba83-01aa293fd82c" providerId="ADAL" clId="{3395C4E0-2E75-4502-841F-FD1E391D34E7}" dt="2021-10-22T10:41:52.665" v="2930" actId="47"/>
        <pc:sldMkLst>
          <pc:docMk/>
          <pc:sldMk cId="3606566762" sldId="581"/>
        </pc:sldMkLst>
        <pc:spChg chg="mod">
          <ac:chgData name="Dag Stenvoll" userId="0013d1c8-a9f9-41ae-ba83-01aa293fd82c" providerId="ADAL" clId="{3395C4E0-2E75-4502-841F-FD1E391D34E7}" dt="2021-10-22T10:41:49.273" v="2929" actId="6549"/>
          <ac:spMkLst>
            <pc:docMk/>
            <pc:sldMk cId="3606566762" sldId="581"/>
            <ac:spMk id="3" creationId="{2E2152F3-4B1A-40E5-A6A6-B7E4E63075CF}"/>
          </ac:spMkLst>
        </pc:spChg>
      </pc:sldChg>
      <pc:sldChg chg="addSp delSp modSp add mod modNotesTx">
        <pc:chgData name="Dag Stenvoll" userId="0013d1c8-a9f9-41ae-ba83-01aa293fd82c" providerId="ADAL" clId="{3395C4E0-2E75-4502-841F-FD1E391D34E7}" dt="2021-10-23T10:35:23.835" v="4026" actId="478"/>
        <pc:sldMkLst>
          <pc:docMk/>
          <pc:sldMk cId="350872484" sldId="582"/>
        </pc:sldMkLst>
        <pc:spChg chg="mod">
          <ac:chgData name="Dag Stenvoll" userId="0013d1c8-a9f9-41ae-ba83-01aa293fd82c" providerId="ADAL" clId="{3395C4E0-2E75-4502-841F-FD1E391D34E7}" dt="2021-10-23T10:35:19.544" v="4024" actId="1076"/>
          <ac:spMkLst>
            <pc:docMk/>
            <pc:sldMk cId="350872484" sldId="582"/>
            <ac:spMk id="3" creationId="{2E2152F3-4B1A-40E5-A6A6-B7E4E63075CF}"/>
          </ac:spMkLst>
        </pc:spChg>
        <pc:spChg chg="del mod">
          <ac:chgData name="Dag Stenvoll" userId="0013d1c8-a9f9-41ae-ba83-01aa293fd82c" providerId="ADAL" clId="{3395C4E0-2E75-4502-841F-FD1E391D34E7}" dt="2021-10-23T10:35:23.835" v="4026" actId="478"/>
          <ac:spMkLst>
            <pc:docMk/>
            <pc:sldMk cId="350872484" sldId="582"/>
            <ac:spMk id="7" creationId="{35FA28D2-AE09-4862-8B31-E290A733BF00}"/>
          </ac:spMkLst>
        </pc:spChg>
        <pc:graphicFrameChg chg="del">
          <ac:chgData name="Dag Stenvoll" userId="0013d1c8-a9f9-41ae-ba83-01aa293fd82c" providerId="ADAL" clId="{3395C4E0-2E75-4502-841F-FD1E391D34E7}" dt="2021-10-23T10:32:56.887" v="3946" actId="478"/>
          <ac:graphicFrameMkLst>
            <pc:docMk/>
            <pc:sldMk cId="350872484" sldId="582"/>
            <ac:graphicFrameMk id="6" creationId="{E77945CC-A519-42B7-9C8E-8981BBA62DE8}"/>
          </ac:graphicFrameMkLst>
        </pc:graphicFrameChg>
        <pc:picChg chg="add mod">
          <ac:chgData name="Dag Stenvoll" userId="0013d1c8-a9f9-41ae-ba83-01aa293fd82c" providerId="ADAL" clId="{3395C4E0-2E75-4502-841F-FD1E391D34E7}" dt="2021-10-23T10:33:53.497" v="3958" actId="14100"/>
          <ac:picMkLst>
            <pc:docMk/>
            <pc:sldMk cId="350872484" sldId="582"/>
            <ac:picMk id="4" creationId="{AAAFD681-9B1E-44B3-AD1B-0E5BC9AFD58A}"/>
          </ac:picMkLst>
        </pc:picChg>
      </pc:sldChg>
      <pc:sldChg chg="add del">
        <pc:chgData name="Dag Stenvoll" userId="0013d1c8-a9f9-41ae-ba83-01aa293fd82c" providerId="ADAL" clId="{3395C4E0-2E75-4502-841F-FD1E391D34E7}" dt="2021-10-23T10:33:03.854" v="3948" actId="47"/>
        <pc:sldMkLst>
          <pc:docMk/>
          <pc:sldMk cId="1568295747" sldId="583"/>
        </pc:sldMkLst>
      </pc:sldChg>
      <pc:sldChg chg="addSp delSp modSp add mod modNotesTx">
        <pc:chgData name="Dag Stenvoll" userId="0013d1c8-a9f9-41ae-ba83-01aa293fd82c" providerId="ADAL" clId="{3395C4E0-2E75-4502-841F-FD1E391D34E7}" dt="2021-10-28T06:08:09.124" v="9220" actId="20577"/>
        <pc:sldMkLst>
          <pc:docMk/>
          <pc:sldMk cId="3797709813" sldId="583"/>
        </pc:sldMkLst>
        <pc:spChg chg="mod">
          <ac:chgData name="Dag Stenvoll" userId="0013d1c8-a9f9-41ae-ba83-01aa293fd82c" providerId="ADAL" clId="{3395C4E0-2E75-4502-841F-FD1E391D34E7}" dt="2021-10-28T05:56:13.759" v="9191" actId="1035"/>
          <ac:spMkLst>
            <pc:docMk/>
            <pc:sldMk cId="3797709813" sldId="583"/>
            <ac:spMk id="3" creationId="{2E2152F3-4B1A-40E5-A6A6-B7E4E63075CF}"/>
          </ac:spMkLst>
        </pc:spChg>
        <pc:spChg chg="add del">
          <ac:chgData name="Dag Stenvoll" userId="0013d1c8-a9f9-41ae-ba83-01aa293fd82c" providerId="ADAL" clId="{3395C4E0-2E75-4502-841F-FD1E391D34E7}" dt="2021-10-23T10:40:59.854" v="4075"/>
          <ac:spMkLst>
            <pc:docMk/>
            <pc:sldMk cId="3797709813" sldId="583"/>
            <ac:spMk id="5" creationId="{B1B9322C-1255-4875-ABBE-61B67A31EA99}"/>
          </ac:spMkLst>
        </pc:spChg>
        <pc:spChg chg="del mod">
          <ac:chgData name="Dag Stenvoll" userId="0013d1c8-a9f9-41ae-ba83-01aa293fd82c" providerId="ADAL" clId="{3395C4E0-2E75-4502-841F-FD1E391D34E7}" dt="2021-10-23T10:37:05.204" v="4063" actId="478"/>
          <ac:spMkLst>
            <pc:docMk/>
            <pc:sldMk cId="3797709813" sldId="583"/>
            <ac:spMk id="7" creationId="{35FA28D2-AE09-4862-8B31-E290A733BF00}"/>
          </ac:spMkLst>
        </pc:spChg>
        <pc:spChg chg="add mod">
          <ac:chgData name="Dag Stenvoll" userId="0013d1c8-a9f9-41ae-ba83-01aa293fd82c" providerId="ADAL" clId="{3395C4E0-2E75-4502-841F-FD1E391D34E7}" dt="2021-10-28T06:08:09.124" v="9220" actId="20577"/>
          <ac:spMkLst>
            <pc:docMk/>
            <pc:sldMk cId="3797709813" sldId="583"/>
            <ac:spMk id="9" creationId="{9676AB12-44A1-4169-A7B2-AD2AD952885C}"/>
          </ac:spMkLst>
        </pc:spChg>
        <pc:graphicFrameChg chg="add del">
          <ac:chgData name="Dag Stenvoll" userId="0013d1c8-a9f9-41ae-ba83-01aa293fd82c" providerId="ADAL" clId="{3395C4E0-2E75-4502-841F-FD1E391D34E7}" dt="2021-10-28T05:54:26.184" v="9166"/>
          <ac:graphicFrameMkLst>
            <pc:docMk/>
            <pc:sldMk cId="3797709813" sldId="583"/>
            <ac:graphicFrameMk id="4" creationId="{296C575D-C0CE-4455-BBC6-14F0A70F112F}"/>
          </ac:graphicFrameMkLst>
        </pc:graphicFrameChg>
        <pc:graphicFrameChg chg="add del">
          <ac:chgData name="Dag Stenvoll" userId="0013d1c8-a9f9-41ae-ba83-01aa293fd82c" providerId="ADAL" clId="{3395C4E0-2E75-4502-841F-FD1E391D34E7}" dt="2021-10-23T10:40:59.854" v="4075"/>
          <ac:graphicFrameMkLst>
            <pc:docMk/>
            <pc:sldMk cId="3797709813" sldId="583"/>
            <ac:graphicFrameMk id="4" creationId="{73974D55-19F8-4B92-8915-2D4566A610B9}"/>
          </ac:graphicFrameMkLst>
        </pc:graphicFrameChg>
        <pc:graphicFrameChg chg="add mod modGraphic">
          <ac:chgData name="Dag Stenvoll" userId="0013d1c8-a9f9-41ae-ba83-01aa293fd82c" providerId="ADAL" clId="{3395C4E0-2E75-4502-841F-FD1E391D34E7}" dt="2021-10-28T05:55:51.233" v="9177" actId="255"/>
          <ac:graphicFrameMkLst>
            <pc:docMk/>
            <pc:sldMk cId="3797709813" sldId="583"/>
            <ac:graphicFrameMk id="5" creationId="{F0774C54-2B89-4B0C-AD99-DD5C32A80401}"/>
          </ac:graphicFrameMkLst>
        </pc:graphicFrameChg>
        <pc:graphicFrameChg chg="add del">
          <ac:chgData name="Dag Stenvoll" userId="0013d1c8-a9f9-41ae-ba83-01aa293fd82c" providerId="ADAL" clId="{3395C4E0-2E75-4502-841F-FD1E391D34E7}" dt="2021-10-23T10:41:30.487" v="4087"/>
          <ac:graphicFrameMkLst>
            <pc:docMk/>
            <pc:sldMk cId="3797709813" sldId="583"/>
            <ac:graphicFrameMk id="6" creationId="{A920865B-E19A-4EE6-8CE6-AC4A64ADC143}"/>
          </ac:graphicFrameMkLst>
        </pc:graphicFrameChg>
        <pc:graphicFrameChg chg="add del mod modGraphic">
          <ac:chgData name="Dag Stenvoll" userId="0013d1c8-a9f9-41ae-ba83-01aa293fd82c" providerId="ADAL" clId="{3395C4E0-2E75-4502-841F-FD1E391D34E7}" dt="2021-10-28T05:53:15.233" v="9162" actId="478"/>
          <ac:graphicFrameMkLst>
            <pc:docMk/>
            <pc:sldMk cId="3797709813" sldId="583"/>
            <ac:graphicFrameMk id="8" creationId="{38924461-CB7F-421A-AD7F-EEA339324A10}"/>
          </ac:graphicFrameMkLst>
        </pc:graphicFrameChg>
      </pc:sldChg>
      <pc:sldChg chg="addSp delSp modSp add mod modNotesTx">
        <pc:chgData name="Dag Stenvoll" userId="0013d1c8-a9f9-41ae-ba83-01aa293fd82c" providerId="ADAL" clId="{3395C4E0-2E75-4502-841F-FD1E391D34E7}" dt="2021-10-28T06:09:09.107" v="9221" actId="20577"/>
        <pc:sldMkLst>
          <pc:docMk/>
          <pc:sldMk cId="64530435" sldId="584"/>
        </pc:sldMkLst>
        <pc:spChg chg="mod">
          <ac:chgData name="Dag Stenvoll" userId="0013d1c8-a9f9-41ae-ba83-01aa293fd82c" providerId="ADAL" clId="{3395C4E0-2E75-4502-841F-FD1E391D34E7}" dt="2021-10-24T15:51:57.304" v="4626" actId="1076"/>
          <ac:spMkLst>
            <pc:docMk/>
            <pc:sldMk cId="64530435" sldId="584"/>
            <ac:spMk id="3" creationId="{2E2152F3-4B1A-40E5-A6A6-B7E4E63075CF}"/>
          </ac:spMkLst>
        </pc:spChg>
        <pc:spChg chg="add del">
          <ac:chgData name="Dag Stenvoll" userId="0013d1c8-a9f9-41ae-ba83-01aa293fd82c" providerId="ADAL" clId="{3395C4E0-2E75-4502-841F-FD1E391D34E7}" dt="2021-10-24T16:01:50.091" v="5380"/>
          <ac:spMkLst>
            <pc:docMk/>
            <pc:sldMk cId="64530435" sldId="584"/>
            <ac:spMk id="4" creationId="{90182F21-34CF-42BC-9E76-316360AA640B}"/>
          </ac:spMkLst>
        </pc:spChg>
        <pc:spChg chg="mod">
          <ac:chgData name="Dag Stenvoll" userId="0013d1c8-a9f9-41ae-ba83-01aa293fd82c" providerId="ADAL" clId="{3395C4E0-2E75-4502-841F-FD1E391D34E7}" dt="2021-10-28T06:09:09.107" v="9221" actId="20577"/>
          <ac:spMkLst>
            <pc:docMk/>
            <pc:sldMk cId="64530435" sldId="584"/>
            <ac:spMk id="7" creationId="{35FA28D2-AE09-4862-8B31-E290A733BF00}"/>
          </ac:spMkLst>
        </pc:spChg>
      </pc:sldChg>
      <pc:sldChg chg="modSp add mod">
        <pc:chgData name="Dag Stenvoll" userId="0013d1c8-a9f9-41ae-ba83-01aa293fd82c" providerId="ADAL" clId="{3395C4E0-2E75-4502-841F-FD1E391D34E7}" dt="2021-10-28T06:11:40.127" v="9235" actId="20577"/>
        <pc:sldMkLst>
          <pc:docMk/>
          <pc:sldMk cId="3509831821" sldId="585"/>
        </pc:sldMkLst>
        <pc:spChg chg="mod">
          <ac:chgData name="Dag Stenvoll" userId="0013d1c8-a9f9-41ae-ba83-01aa293fd82c" providerId="ADAL" clId="{3395C4E0-2E75-4502-841F-FD1E391D34E7}" dt="2021-10-24T16:02:07.104" v="5420" actId="313"/>
          <ac:spMkLst>
            <pc:docMk/>
            <pc:sldMk cId="3509831821" sldId="585"/>
            <ac:spMk id="3" creationId="{2E2152F3-4B1A-40E5-A6A6-B7E4E63075CF}"/>
          </ac:spMkLst>
        </pc:spChg>
        <pc:spChg chg="mod">
          <ac:chgData name="Dag Stenvoll" userId="0013d1c8-a9f9-41ae-ba83-01aa293fd82c" providerId="ADAL" clId="{3395C4E0-2E75-4502-841F-FD1E391D34E7}" dt="2021-10-28T06:11:40.127" v="9235" actId="20577"/>
          <ac:spMkLst>
            <pc:docMk/>
            <pc:sldMk cId="3509831821" sldId="585"/>
            <ac:spMk id="7" creationId="{35FA28D2-AE09-4862-8B31-E290A733BF00}"/>
          </ac:spMkLst>
        </pc:spChg>
      </pc:sldChg>
      <pc:sldChg chg="addSp delSp modSp add mod ord">
        <pc:chgData name="Dag Stenvoll" userId="0013d1c8-a9f9-41ae-ba83-01aa293fd82c" providerId="ADAL" clId="{3395C4E0-2E75-4502-841F-FD1E391D34E7}" dt="2021-10-24T16:10:59.479" v="5687"/>
        <pc:sldMkLst>
          <pc:docMk/>
          <pc:sldMk cId="2630606358" sldId="586"/>
        </pc:sldMkLst>
        <pc:spChg chg="mod">
          <ac:chgData name="Dag Stenvoll" userId="0013d1c8-a9f9-41ae-ba83-01aa293fd82c" providerId="ADAL" clId="{3395C4E0-2E75-4502-841F-FD1E391D34E7}" dt="2021-10-24T16:10:25.016" v="5685" actId="1037"/>
          <ac:spMkLst>
            <pc:docMk/>
            <pc:sldMk cId="2630606358" sldId="586"/>
            <ac:spMk id="3" creationId="{2E2152F3-4B1A-40E5-A6A6-B7E4E63075CF}"/>
          </ac:spMkLst>
        </pc:spChg>
        <pc:graphicFrameChg chg="del">
          <ac:chgData name="Dag Stenvoll" userId="0013d1c8-a9f9-41ae-ba83-01aa293fd82c" providerId="ADAL" clId="{3395C4E0-2E75-4502-841F-FD1E391D34E7}" dt="2021-10-24T16:05:22.474" v="5631" actId="478"/>
          <ac:graphicFrameMkLst>
            <pc:docMk/>
            <pc:sldMk cId="2630606358" sldId="586"/>
            <ac:graphicFrameMk id="6" creationId="{E77945CC-A519-42B7-9C8E-8981BBA62DE8}"/>
          </ac:graphicFrameMkLst>
        </pc:graphicFrameChg>
        <pc:picChg chg="add mod">
          <ac:chgData name="Dag Stenvoll" userId="0013d1c8-a9f9-41ae-ba83-01aa293fd82c" providerId="ADAL" clId="{3395C4E0-2E75-4502-841F-FD1E391D34E7}" dt="2021-10-24T16:07:11.491" v="5676" actId="1037"/>
          <ac:picMkLst>
            <pc:docMk/>
            <pc:sldMk cId="2630606358" sldId="586"/>
            <ac:picMk id="4" creationId="{0DAA3C2F-B10B-4474-8A70-03CEA3739EB0}"/>
          </ac:picMkLst>
        </pc:picChg>
      </pc:sldChg>
      <pc:sldChg chg="addSp delSp modSp add mod">
        <pc:chgData name="Dag Stenvoll" userId="0013d1c8-a9f9-41ae-ba83-01aa293fd82c" providerId="ADAL" clId="{3395C4E0-2E75-4502-841F-FD1E391D34E7}" dt="2021-10-24T16:22:05.969" v="5765"/>
        <pc:sldMkLst>
          <pc:docMk/>
          <pc:sldMk cId="1161589321" sldId="587"/>
        </pc:sldMkLst>
        <pc:spChg chg="mod">
          <ac:chgData name="Dag Stenvoll" userId="0013d1c8-a9f9-41ae-ba83-01aa293fd82c" providerId="ADAL" clId="{3395C4E0-2E75-4502-841F-FD1E391D34E7}" dt="2021-10-24T16:20:57.969" v="5762" actId="122"/>
          <ac:spMkLst>
            <pc:docMk/>
            <pc:sldMk cId="1161589321" sldId="587"/>
            <ac:spMk id="3" creationId="{2E2152F3-4B1A-40E5-A6A6-B7E4E63075CF}"/>
          </ac:spMkLst>
        </pc:spChg>
        <pc:graphicFrameChg chg="del">
          <ac:chgData name="Dag Stenvoll" userId="0013d1c8-a9f9-41ae-ba83-01aa293fd82c" providerId="ADAL" clId="{3395C4E0-2E75-4502-841F-FD1E391D34E7}" dt="2021-10-24T16:18:35.569" v="5689" actId="478"/>
          <ac:graphicFrameMkLst>
            <pc:docMk/>
            <pc:sldMk cId="1161589321" sldId="587"/>
            <ac:graphicFrameMk id="6" creationId="{E77945CC-A519-42B7-9C8E-8981BBA62DE8}"/>
          </ac:graphicFrameMkLst>
        </pc:graphicFrameChg>
        <pc:picChg chg="add mod">
          <ac:chgData name="Dag Stenvoll" userId="0013d1c8-a9f9-41ae-ba83-01aa293fd82c" providerId="ADAL" clId="{3395C4E0-2E75-4502-841F-FD1E391D34E7}" dt="2021-10-24T16:21:58.214" v="5763" actId="14100"/>
          <ac:picMkLst>
            <pc:docMk/>
            <pc:sldMk cId="1161589321" sldId="587"/>
            <ac:picMk id="4" creationId="{61748B8B-DDFD-48B2-9702-EFF1D452D27B}"/>
          </ac:picMkLst>
        </pc:picChg>
        <pc:picChg chg="add del">
          <ac:chgData name="Dag Stenvoll" userId="0013d1c8-a9f9-41ae-ba83-01aa293fd82c" providerId="ADAL" clId="{3395C4E0-2E75-4502-841F-FD1E391D34E7}" dt="2021-10-24T16:22:05.969" v="5765"/>
          <ac:picMkLst>
            <pc:docMk/>
            <pc:sldMk cId="1161589321" sldId="587"/>
            <ac:picMk id="5" creationId="{05437203-F493-4C92-BB7B-19A54C92BC0A}"/>
          </ac:picMkLst>
        </pc:picChg>
      </pc:sldChg>
      <pc:sldChg chg="addSp delSp modSp add mod">
        <pc:chgData name="Dag Stenvoll" userId="0013d1c8-a9f9-41ae-ba83-01aa293fd82c" providerId="ADAL" clId="{3395C4E0-2E75-4502-841F-FD1E391D34E7}" dt="2021-10-24T16:23:30.669" v="5813" actId="14100"/>
        <pc:sldMkLst>
          <pc:docMk/>
          <pc:sldMk cId="726141480" sldId="588"/>
        </pc:sldMkLst>
        <pc:spChg chg="mod">
          <ac:chgData name="Dag Stenvoll" userId="0013d1c8-a9f9-41ae-ba83-01aa293fd82c" providerId="ADAL" clId="{3395C4E0-2E75-4502-841F-FD1E391D34E7}" dt="2021-10-24T16:23:30.669" v="5813" actId="14100"/>
          <ac:spMkLst>
            <pc:docMk/>
            <pc:sldMk cId="726141480" sldId="588"/>
            <ac:spMk id="3" creationId="{2E2152F3-4B1A-40E5-A6A6-B7E4E63075CF}"/>
          </ac:spMkLst>
        </pc:spChg>
        <pc:picChg chg="del">
          <ac:chgData name="Dag Stenvoll" userId="0013d1c8-a9f9-41ae-ba83-01aa293fd82c" providerId="ADAL" clId="{3395C4E0-2E75-4502-841F-FD1E391D34E7}" dt="2021-10-24T16:22:35.969" v="5807" actId="478"/>
          <ac:picMkLst>
            <pc:docMk/>
            <pc:sldMk cId="726141480" sldId="588"/>
            <ac:picMk id="4" creationId="{61748B8B-DDFD-48B2-9702-EFF1D452D27B}"/>
          </ac:picMkLst>
        </pc:picChg>
        <pc:picChg chg="add mod">
          <ac:chgData name="Dag Stenvoll" userId="0013d1c8-a9f9-41ae-ba83-01aa293fd82c" providerId="ADAL" clId="{3395C4E0-2E75-4502-841F-FD1E391D34E7}" dt="2021-10-24T16:23:20.685" v="5810" actId="14100"/>
          <ac:picMkLst>
            <pc:docMk/>
            <pc:sldMk cId="726141480" sldId="588"/>
            <ac:picMk id="5" creationId="{7BD35AD8-2529-4537-BDAC-A7431619CD0E}"/>
          </ac:picMkLst>
        </pc:picChg>
      </pc:sldChg>
      <pc:sldChg chg="delSp modSp add del mod modNotesTx">
        <pc:chgData name="Dag Stenvoll" userId="0013d1c8-a9f9-41ae-ba83-01aa293fd82c" providerId="ADAL" clId="{3395C4E0-2E75-4502-841F-FD1E391D34E7}" dt="2021-10-28T06:22:04.143" v="9315" actId="255"/>
        <pc:sldMkLst>
          <pc:docMk/>
          <pc:sldMk cId="1683072077" sldId="589"/>
        </pc:sldMkLst>
        <pc:spChg chg="mod">
          <ac:chgData name="Dag Stenvoll" userId="0013d1c8-a9f9-41ae-ba83-01aa293fd82c" providerId="ADAL" clId="{3395C4E0-2E75-4502-841F-FD1E391D34E7}" dt="2021-10-28T06:22:04.143" v="9315" actId="255"/>
          <ac:spMkLst>
            <pc:docMk/>
            <pc:sldMk cId="1683072077" sldId="589"/>
            <ac:spMk id="3" creationId="{2E2152F3-4B1A-40E5-A6A6-B7E4E63075CF}"/>
          </ac:spMkLst>
        </pc:spChg>
        <pc:spChg chg="del mod">
          <ac:chgData name="Dag Stenvoll" userId="0013d1c8-a9f9-41ae-ba83-01aa293fd82c" providerId="ADAL" clId="{3395C4E0-2E75-4502-841F-FD1E391D34E7}" dt="2021-10-28T06:21:25.002" v="9282" actId="478"/>
          <ac:spMkLst>
            <pc:docMk/>
            <pc:sldMk cId="1683072077" sldId="589"/>
            <ac:spMk id="7" creationId="{35FA28D2-AE09-4862-8B31-E290A733BF00}"/>
          </ac:spMkLst>
        </pc:spChg>
      </pc:sldChg>
      <pc:sldChg chg="addSp delSp modSp add mod modNotesTx">
        <pc:chgData name="Dag Stenvoll" userId="0013d1c8-a9f9-41ae-ba83-01aa293fd82c" providerId="ADAL" clId="{3395C4E0-2E75-4502-841F-FD1E391D34E7}" dt="2021-10-24T16:38:00.051" v="6174" actId="6549"/>
        <pc:sldMkLst>
          <pc:docMk/>
          <pc:sldMk cId="255470144" sldId="590"/>
        </pc:sldMkLst>
        <pc:spChg chg="mod">
          <ac:chgData name="Dag Stenvoll" userId="0013d1c8-a9f9-41ae-ba83-01aa293fd82c" providerId="ADAL" clId="{3395C4E0-2E75-4502-841F-FD1E391D34E7}" dt="2021-10-24T16:35:46.818" v="6071" actId="20577"/>
          <ac:spMkLst>
            <pc:docMk/>
            <pc:sldMk cId="255470144" sldId="590"/>
            <ac:spMk id="3" creationId="{2E2152F3-4B1A-40E5-A6A6-B7E4E63075CF}"/>
          </ac:spMkLst>
        </pc:spChg>
        <pc:picChg chg="del">
          <ac:chgData name="Dag Stenvoll" userId="0013d1c8-a9f9-41ae-ba83-01aa293fd82c" providerId="ADAL" clId="{3395C4E0-2E75-4502-841F-FD1E391D34E7}" dt="2021-10-24T16:35:49.018" v="6072" actId="478"/>
          <ac:picMkLst>
            <pc:docMk/>
            <pc:sldMk cId="255470144" sldId="590"/>
            <ac:picMk id="4" creationId="{0DAA3C2F-B10B-4474-8A70-03CEA3739EB0}"/>
          </ac:picMkLst>
        </pc:picChg>
        <pc:picChg chg="add del">
          <ac:chgData name="Dag Stenvoll" userId="0013d1c8-a9f9-41ae-ba83-01aa293fd82c" providerId="ADAL" clId="{3395C4E0-2E75-4502-841F-FD1E391D34E7}" dt="2021-10-24T16:37:01.768" v="6076" actId="478"/>
          <ac:picMkLst>
            <pc:docMk/>
            <pc:sldMk cId="255470144" sldId="590"/>
            <ac:picMk id="5" creationId="{B29A9C94-1CA0-46D9-8CAE-D29FFCB92931}"/>
          </ac:picMkLst>
        </pc:picChg>
        <pc:picChg chg="add mod">
          <ac:chgData name="Dag Stenvoll" userId="0013d1c8-a9f9-41ae-ba83-01aa293fd82c" providerId="ADAL" clId="{3395C4E0-2E75-4502-841F-FD1E391D34E7}" dt="2021-10-24T16:37:14.701" v="6080" actId="14100"/>
          <ac:picMkLst>
            <pc:docMk/>
            <pc:sldMk cId="255470144" sldId="590"/>
            <ac:picMk id="6" creationId="{7C0C8BCC-0FEB-4C94-BB0B-3762A7632000}"/>
          </ac:picMkLst>
        </pc:picChg>
      </pc:sldChg>
      <pc:sldChg chg="addSp delSp modSp add mod modNotesTx">
        <pc:chgData name="Dag Stenvoll" userId="0013d1c8-a9f9-41ae-ba83-01aa293fd82c" providerId="ADAL" clId="{3395C4E0-2E75-4502-841F-FD1E391D34E7}" dt="2021-10-27T21:06:01.911" v="8978" actId="20577"/>
        <pc:sldMkLst>
          <pc:docMk/>
          <pc:sldMk cId="918845777" sldId="591"/>
        </pc:sldMkLst>
        <pc:spChg chg="mod">
          <ac:chgData name="Dag Stenvoll" userId="0013d1c8-a9f9-41ae-ba83-01aa293fd82c" providerId="ADAL" clId="{3395C4E0-2E75-4502-841F-FD1E391D34E7}" dt="2021-10-24T16:39:10.984" v="6191" actId="20577"/>
          <ac:spMkLst>
            <pc:docMk/>
            <pc:sldMk cId="918845777" sldId="591"/>
            <ac:spMk id="3" creationId="{2E2152F3-4B1A-40E5-A6A6-B7E4E63075CF}"/>
          </ac:spMkLst>
        </pc:spChg>
        <pc:picChg chg="add mod">
          <ac:chgData name="Dag Stenvoll" userId="0013d1c8-a9f9-41ae-ba83-01aa293fd82c" providerId="ADAL" clId="{3395C4E0-2E75-4502-841F-FD1E391D34E7}" dt="2021-10-24T16:39:57.017" v="6195" actId="14100"/>
          <ac:picMkLst>
            <pc:docMk/>
            <pc:sldMk cId="918845777" sldId="591"/>
            <ac:picMk id="4" creationId="{D3800AB4-88B6-49C2-8AEE-C62511199ECD}"/>
          </ac:picMkLst>
        </pc:picChg>
        <pc:picChg chg="del">
          <ac:chgData name="Dag Stenvoll" userId="0013d1c8-a9f9-41ae-ba83-01aa293fd82c" providerId="ADAL" clId="{3395C4E0-2E75-4502-841F-FD1E391D34E7}" dt="2021-10-24T16:39:12.918" v="6192" actId="478"/>
          <ac:picMkLst>
            <pc:docMk/>
            <pc:sldMk cId="918845777" sldId="591"/>
            <ac:picMk id="6" creationId="{7C0C8BCC-0FEB-4C94-BB0B-3762A7632000}"/>
          </ac:picMkLst>
        </pc:picChg>
      </pc:sldChg>
      <pc:sldChg chg="add del">
        <pc:chgData name="Dag Stenvoll" userId="0013d1c8-a9f9-41ae-ba83-01aa293fd82c" providerId="ADAL" clId="{3395C4E0-2E75-4502-841F-FD1E391D34E7}" dt="2021-10-26T13:01:53.671" v="7101" actId="47"/>
        <pc:sldMkLst>
          <pc:docMk/>
          <pc:sldMk cId="2961646825" sldId="592"/>
        </pc:sldMkLst>
      </pc:sldChg>
      <pc:sldChg chg="addSp delSp modSp add mod modNotesTx">
        <pc:chgData name="Dag Stenvoll" userId="0013d1c8-a9f9-41ae-ba83-01aa293fd82c" providerId="ADAL" clId="{3395C4E0-2E75-4502-841F-FD1E391D34E7}" dt="2021-10-26T13:02:49.302" v="7123" actId="20577"/>
        <pc:sldMkLst>
          <pc:docMk/>
          <pc:sldMk cId="1445275598" sldId="593"/>
        </pc:sldMkLst>
        <pc:spChg chg="del">
          <ac:chgData name="Dag Stenvoll" userId="0013d1c8-a9f9-41ae-ba83-01aa293fd82c" providerId="ADAL" clId="{3395C4E0-2E75-4502-841F-FD1E391D34E7}" dt="2021-10-26T12:49:41.070" v="6387" actId="478"/>
          <ac:spMkLst>
            <pc:docMk/>
            <pc:sldMk cId="1445275598" sldId="593"/>
            <ac:spMk id="3" creationId="{F08C048D-5F42-4690-A65F-AF6DEFA7DE6E}"/>
          </ac:spMkLst>
        </pc:spChg>
        <pc:spChg chg="add del">
          <ac:chgData name="Dag Stenvoll" userId="0013d1c8-a9f9-41ae-ba83-01aa293fd82c" providerId="ADAL" clId="{3395C4E0-2E75-4502-841F-FD1E391D34E7}" dt="2021-10-26T12:50:01.893" v="6394"/>
          <ac:spMkLst>
            <pc:docMk/>
            <pc:sldMk cId="1445275598" sldId="593"/>
            <ac:spMk id="4" creationId="{B08A67BF-CA46-40E0-942F-CD39CBA29438}"/>
          </ac:spMkLst>
        </pc:spChg>
        <pc:spChg chg="del mod">
          <ac:chgData name="Dag Stenvoll" userId="0013d1c8-a9f9-41ae-ba83-01aa293fd82c" providerId="ADAL" clId="{3395C4E0-2E75-4502-841F-FD1E391D34E7}" dt="2021-10-26T12:49:43.470" v="6389" actId="478"/>
          <ac:spMkLst>
            <pc:docMk/>
            <pc:sldMk cId="1445275598" sldId="593"/>
            <ac:spMk id="5" creationId="{9A636F92-18EA-4458-9C40-BCACD5EFC09E}"/>
          </ac:spMkLst>
        </pc:spChg>
        <pc:spChg chg="add del mod">
          <ac:chgData name="Dag Stenvoll" userId="0013d1c8-a9f9-41ae-ba83-01aa293fd82c" providerId="ADAL" clId="{3395C4E0-2E75-4502-841F-FD1E391D34E7}" dt="2021-10-26T12:50:01.893" v="6394"/>
          <ac:spMkLst>
            <pc:docMk/>
            <pc:sldMk cId="1445275598" sldId="593"/>
            <ac:spMk id="6" creationId="{1D4B9F51-9E38-4A62-875A-915836C0A714}"/>
          </ac:spMkLst>
        </pc:spChg>
        <pc:spChg chg="add mod">
          <ac:chgData name="Dag Stenvoll" userId="0013d1c8-a9f9-41ae-ba83-01aa293fd82c" providerId="ADAL" clId="{3395C4E0-2E75-4502-841F-FD1E391D34E7}" dt="2021-10-26T13:02:18.654" v="7110" actId="6549"/>
          <ac:spMkLst>
            <pc:docMk/>
            <pc:sldMk cId="1445275598" sldId="593"/>
            <ac:spMk id="7" creationId="{F7488584-A874-4524-A905-F67FEEFE1656}"/>
          </ac:spMkLst>
        </pc:spChg>
        <pc:spChg chg="add mod">
          <ac:chgData name="Dag Stenvoll" userId="0013d1c8-a9f9-41ae-ba83-01aa293fd82c" providerId="ADAL" clId="{3395C4E0-2E75-4502-841F-FD1E391D34E7}" dt="2021-10-26T13:02:49.302" v="7123" actId="20577"/>
          <ac:spMkLst>
            <pc:docMk/>
            <pc:sldMk cId="1445275598" sldId="593"/>
            <ac:spMk id="8" creationId="{98DBB48B-FEA3-40C3-8B96-45C73ED11E6B}"/>
          </ac:spMkLst>
        </pc:spChg>
      </pc:sldChg>
      <pc:sldChg chg="modSp add mod">
        <pc:chgData name="Dag Stenvoll" userId="0013d1c8-a9f9-41ae-ba83-01aa293fd82c" providerId="ADAL" clId="{3395C4E0-2E75-4502-841F-FD1E391D34E7}" dt="2021-10-28T05:49:03.591" v="9161" actId="20577"/>
        <pc:sldMkLst>
          <pc:docMk/>
          <pc:sldMk cId="4288771313" sldId="594"/>
        </pc:sldMkLst>
        <pc:spChg chg="mod">
          <ac:chgData name="Dag Stenvoll" userId="0013d1c8-a9f9-41ae-ba83-01aa293fd82c" providerId="ADAL" clId="{3395C4E0-2E75-4502-841F-FD1E391D34E7}" dt="2021-10-28T05:49:03.591" v="9161" actId="20577"/>
          <ac:spMkLst>
            <pc:docMk/>
            <pc:sldMk cId="4288771313" sldId="594"/>
            <ac:spMk id="7" creationId="{35FA28D2-AE09-4862-8B31-E290A733BF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91745283-168F-8940-A073-B2FF66BC4C5E}" type="datetimeFigureOut">
              <a:rPr lang="nb-NO" smtClean="0"/>
              <a:t>15.06.2022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F8B4BF77-11FD-8E4D-B223-FC6B75E0C3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9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/>
              <a:t>VISE FILMEN?</a:t>
            </a:r>
          </a:p>
          <a:p>
            <a:r>
              <a:rPr lang="nn-NO"/>
              <a:t>https://youtu.be/pi5NXcHlly0</a:t>
            </a:r>
          </a:p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06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Første- og (særlig) toppkompetanse bør fortsatt noe opp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Vi må få ut 2*15 kandidater, og ikke ha for stort frafall/forsinkelser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Oppgang totalt sett men fakultetsvise ulikheter i vitenskapelig publisering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Ligger fortsatt relativt lavt når det gjelder EU-finansiering (men vekst i 2022)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Risikomomenter: Faglige skjønnsvurderinger, og utviklingen på de andre universitetene. At målet er bevegelig og listen stadig hever seg, gjør det vanskeligere for HVL enn høgskolene før oss å bli universitet. Samtidig betyr det at vi vil være «solid universitet» når vi blir det.</a:t>
            </a:r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8693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eneste strengt kvantitative kravet for universitetsakkrediteringen, er 15 uteksaminerte kandidater på to av doktorgradsprogrammene (se over). Prognosen per i dag er at HVL vil ha nådd kravet i 2023. Målet er at alle de andre kravene da skal være oppfylt, slik at akkrediteringssøknaden kan sendes. </a:t>
            </a:r>
          </a:p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Søknadsbehandlingen tar ca ett år, og det skjer ting også i den perioden</a:t>
            </a:r>
          </a:p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Konteksten kan ha betydning – positivt eller negativt.</a:t>
            </a:r>
          </a:p>
          <a:p>
            <a:endParaRPr lang="nb-NO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6963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Universitetet på Vestlandet i 2024 – med et lite spørsmålstegn bak.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BF77-11FD-8E4D-B223-FC6B75E0C35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61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ørk - stående bil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2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624292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82"/>
            <a:ext cx="12192000" cy="6857999"/>
          </a:xfrm>
          <a:prstGeom prst="rect">
            <a:avLst/>
          </a:prstGeom>
        </p:spPr>
      </p:pic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79976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2739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810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s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bilde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894593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ly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2856000" y="5755342"/>
            <a:ext cx="6480000" cy="3600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grpSp>
        <p:nvGrpSpPr>
          <p:cNvPr id="3" name="Gruppe 2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chemeClr val="accent1"/>
          </a:solidFill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910853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- stående 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14220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- to liggend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1"/>
          </p:nvPr>
        </p:nvSpPr>
        <p:spPr>
          <a:xfrm>
            <a:off x="7152000" y="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3474000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279159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me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4" name="Rektangel 3"/>
          <p:cNvSpPr/>
          <p:nvPr userDrawn="1"/>
        </p:nvSpPr>
        <p:spPr>
          <a:xfrm>
            <a:off x="812602" y="1363946"/>
            <a:ext cx="1092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/>
              <a:t>  </a:t>
            </a:r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809427" y="1358552"/>
            <a:ext cx="1092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427" y="1361080"/>
            <a:ext cx="1092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 marL="342900" indent="-342900">
              <a:lnSpc>
                <a:spcPct val="100000"/>
              </a:lnSpc>
              <a:buFont typeface=".AppleSystemUIFont" charset="-120"/>
              <a:buChar char="›"/>
              <a:defRPr sz="2000"/>
            </a:lvl1pPr>
            <a:lvl2pPr marL="6858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2pPr>
            <a:lvl3pPr marL="11430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3pPr>
            <a:lvl4pPr marL="16002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4pPr>
            <a:lvl5pPr marL="2057400" indent="-228600">
              <a:lnSpc>
                <a:spcPct val="100000"/>
              </a:lnSpc>
              <a:buFont typeface=".AppleSystemUIFont" charset="-120"/>
              <a:buChar char="›"/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2" name="Plassholder for bunntekst 2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16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spalter me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4" name="Rektangel 3"/>
          <p:cNvSpPr/>
          <p:nvPr userDrawn="1"/>
        </p:nvSpPr>
        <p:spPr>
          <a:xfrm>
            <a:off x="810594" y="1352959"/>
            <a:ext cx="525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/>
              <a:t>  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6480905" y="1351536"/>
            <a:ext cx="5256000" cy="505800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nb-NO"/>
              <a:t>  </a:t>
            </a:r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809427" y="1362845"/>
            <a:ext cx="52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2127" y="136411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91935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defRPr sz="2000"/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cxnSp>
        <p:nvCxnSpPr>
          <p:cNvPr id="17" name="Rett linje 16"/>
          <p:cNvCxnSpPr/>
          <p:nvPr userDrawn="1"/>
        </p:nvCxnSpPr>
        <p:spPr>
          <a:xfrm>
            <a:off x="6472438" y="1361941"/>
            <a:ext cx="5256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ssholder for bunntekst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850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lys - stående bil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6252000" y="5495"/>
            <a:ext cx="5940000" cy="685250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689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lys - to liggende bil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576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57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5" name="Plassholder for bilde 8"/>
          <p:cNvSpPr>
            <a:spLocks noGrp="1"/>
          </p:cNvSpPr>
          <p:nvPr>
            <p:ph type="pic" sz="quarter" idx="12"/>
          </p:nvPr>
        </p:nvSpPr>
        <p:spPr>
          <a:xfrm>
            <a:off x="7152000" y="5495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ssholder for bilde 8"/>
          <p:cNvSpPr>
            <a:spLocks noGrp="1"/>
          </p:cNvSpPr>
          <p:nvPr>
            <p:ph type="pic" sz="quarter" idx="13"/>
          </p:nvPr>
        </p:nvSpPr>
        <p:spPr>
          <a:xfrm>
            <a:off x="7152000" y="3468783"/>
            <a:ext cx="5040000" cy="338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/>
              <a:t>Klikk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8898822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10926000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963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>
            <a:grpSpLocks noChangeAspect="1"/>
          </p:cNvGrpSpPr>
          <p:nvPr userDrawn="1"/>
        </p:nvGrpSpPr>
        <p:grpSpPr>
          <a:xfrm>
            <a:off x="279820" y="6504062"/>
            <a:ext cx="250360" cy="218504"/>
            <a:chOff x="5122863" y="2579688"/>
            <a:chExt cx="1946276" cy="1698625"/>
          </a:xfrm>
          <a:solidFill>
            <a:schemeClr val="bg2"/>
          </a:solidFill>
        </p:grpSpPr>
        <p:sp>
          <p:nvSpPr>
            <p:cNvPr id="13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  <p:sp>
        <p:nvSpPr>
          <p:cNvPr id="20" name="Plassholder for bunntekst 1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-2081"/>
            <a:ext cx="10926000" cy="1350000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2"/>
          </p:nvPr>
        </p:nvSpPr>
        <p:spPr>
          <a:xfrm>
            <a:off x="6479976" y="1347919"/>
            <a:ext cx="5256000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000"/>
            </a:lvl1pPr>
            <a:lvl2pPr>
              <a:lnSpc>
                <a:spcPct val="100000"/>
              </a:lnSpc>
              <a:defRPr sz="2000">
                <a:latin typeface="+mn-lt"/>
              </a:defRPr>
            </a:lvl2pPr>
            <a:lvl3pPr>
              <a:lnSpc>
                <a:spcPct val="100000"/>
              </a:lnSpc>
              <a:defRPr sz="20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0803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03414" y="-1"/>
            <a:ext cx="10926000" cy="135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1859" y="1349999"/>
            <a:ext cx="10927084" cy="50560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11950" y="6408000"/>
            <a:ext cx="5252673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38087" y="6406054"/>
            <a:ext cx="450000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10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843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07474" y="2276833"/>
            <a:ext cx="6303051" cy="1348167"/>
          </a:xfrm>
        </p:spPr>
        <p:txBody>
          <a:bodyPr>
            <a:noAutofit/>
          </a:bodyPr>
          <a:lstStyle/>
          <a:p>
            <a:r>
              <a:rPr lang="nb-NO" sz="4000" b="1"/>
              <a:t>Universitetsprosjektet:</a:t>
            </a:r>
            <a:br>
              <a:rPr lang="nb-NO" sz="4000" b="1"/>
            </a:br>
            <a:r>
              <a:rPr lang="nb-NO" sz="4000" b="1"/>
              <a:t>Status og veien videre</a:t>
            </a:r>
            <a:endParaRPr lang="nb-NO" sz="400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25910" y="4053464"/>
            <a:ext cx="5040000" cy="1051200"/>
          </a:xfrm>
        </p:spPr>
        <p:txBody>
          <a:bodyPr/>
          <a:lstStyle/>
          <a:p>
            <a:r>
              <a:rPr lang="nb-NO">
                <a:solidFill>
                  <a:schemeClr val="tx1"/>
                </a:solidFill>
              </a:rPr>
              <a:t>Styremøte i Førde</a:t>
            </a:r>
          </a:p>
          <a:p>
            <a:r>
              <a:rPr lang="nb-NO">
                <a:solidFill>
                  <a:schemeClr val="tx1"/>
                </a:solidFill>
              </a:rPr>
              <a:t>16. juni 2022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>
          <a:xfrm>
            <a:off x="466725" y="5679652"/>
            <a:ext cx="6192787" cy="824544"/>
          </a:xfrm>
        </p:spPr>
        <p:txBody>
          <a:bodyPr/>
          <a:lstStyle/>
          <a:p>
            <a:r>
              <a:rPr lang="nb-NO"/>
              <a:t>Prorektor for forsking og prosjektansvarleg Gro Anita Fonnes Flaten</a:t>
            </a:r>
          </a:p>
          <a:p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F231C131-DED2-4F54-A3A8-8947E5D4EC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8322" y="669113"/>
            <a:ext cx="4543351" cy="551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9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BED7BA04-FD30-4B52-943D-E65490FD1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1BBEC473-751C-4084-B13F-CDC4632399E2}"/>
              </a:ext>
            </a:extLst>
          </p:cNvPr>
          <p:cNvSpPr txBox="1"/>
          <p:nvPr/>
        </p:nvSpPr>
        <p:spPr>
          <a:xfrm>
            <a:off x="1338349" y="440575"/>
            <a:ext cx="6991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800" b="1">
                <a:solidFill>
                  <a:schemeClr val="bg1"/>
                </a:solidFill>
              </a:rPr>
              <a:t>Hvordan ligger vi an? </a:t>
            </a:r>
          </a:p>
          <a:p>
            <a:endParaRPr lang="nb-NO" sz="3200" b="1">
              <a:solidFill>
                <a:schemeClr val="bg1"/>
              </a:solidFill>
            </a:endParaRPr>
          </a:p>
          <a:p>
            <a:r>
              <a:rPr lang="nb-NO" sz="3200" b="1">
                <a:solidFill>
                  <a:schemeClr val="bg1"/>
                </a:solidFill>
              </a:rPr>
              <a:t>De viktigste områdene å jobbe med de neste 1-2 årene: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5F12CF84-780B-49DC-8D84-1F238199BA6C}"/>
              </a:ext>
            </a:extLst>
          </p:cNvPr>
          <p:cNvSpPr txBox="1"/>
          <p:nvPr/>
        </p:nvSpPr>
        <p:spPr>
          <a:xfrm>
            <a:off x="1293744" y="3031093"/>
            <a:ext cx="878655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</a:rPr>
              <a:t>Første- og (særlig) toppkompetanse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</a:rPr>
              <a:t>Stabilitet i doktorgradsprogrammene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</a:rPr>
              <a:t>«Høy internasjonal kvalitet»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</a:rPr>
              <a:t>Vitenskapelig publisering</a:t>
            </a:r>
          </a:p>
          <a:p>
            <a:pPr marL="742950" lvl="1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nb-NO" sz="2800">
                <a:solidFill>
                  <a:schemeClr val="bg1"/>
                </a:solidFill>
              </a:rPr>
              <a:t>Eksternfinansiert forskning</a:t>
            </a:r>
          </a:p>
        </p:txBody>
      </p:sp>
    </p:spTree>
    <p:extLst>
      <p:ext uri="{BB962C8B-B14F-4D97-AF65-F5344CB8AC3E}">
        <p14:creationId xmlns:p14="http://schemas.microsoft.com/office/powerpoint/2010/main" val="3745240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BED7BA04-FD30-4B52-943D-E65490FD1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E2152F3-4B1A-40E5-A6A6-B7E4E630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/>
              <a:t>Veien fram til Universitetet på Vestlandet</a:t>
            </a:r>
            <a:endParaRPr lang="nb-NO" dirty="0"/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35FA28D2-AE09-4862-8B31-E290A733BF00}"/>
              </a:ext>
            </a:extLst>
          </p:cNvPr>
          <p:cNvSpPr txBox="1">
            <a:spLocks/>
          </p:cNvSpPr>
          <p:nvPr/>
        </p:nvSpPr>
        <p:spPr>
          <a:xfrm>
            <a:off x="1172730" y="1106788"/>
            <a:ext cx="8731846" cy="531548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.AppleSystemUIFont" charset="-12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None/>
              <a:defRPr sz="2000" kern="120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None/>
              <a:defRPr sz="1800" kern="120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None/>
              <a:defRPr sz="1600" kern="120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.AppleSystemUIFont" charset="-120"/>
              <a:buNone/>
              <a:defRPr sz="1600" kern="120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2022: Fortsatt arbeid med dokumentasjon og søknadsutkast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2022/23: Ny strategi 2023-2030 for det universitetet vi skal </a:t>
            </a:r>
            <a:r>
              <a:rPr lang="nb-NO" u="sng"/>
              <a:t>være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2023: Søknaden sendes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Ca. 6 mnd etter søknad: NOKUT på tre dagers institusjonsbesøk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Ca. 9 mnd etter søknad: Rapportutkast til gjennomsyn/faktasjekk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Ca. 12 mnd etter søknad: Endelig rapport, NOKUT-styret gjør vedtak, KD godkjenner og Kongen i statsråd gjør HVL til universitet.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nb-NO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Høgskolen i Innlandet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Ekspertutvalget for reglene om universitetsakkreditering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nb-NO"/>
              <a:t>Ny Universitets- og høgskolelov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Tx/>
              <a:buFont typeface=".AppleSystemUIFont" charset="-120"/>
              <a:buNone/>
              <a:tabLst/>
              <a:defRPr/>
            </a:pPr>
            <a:endParaRPr kumimoji="0" lang="nb-NO" sz="2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ittel 2">
            <a:extLst>
              <a:ext uri="{FF2B5EF4-FFF2-40B4-BE49-F238E27FC236}">
                <a16:creationId xmlns:a16="http://schemas.microsoft.com/office/drawing/2014/main" id="{19B5A66B-660B-4FAC-9F0B-06ACEE4478EC}"/>
              </a:ext>
            </a:extLst>
          </p:cNvPr>
          <p:cNvSpPr txBox="1">
            <a:spLocks/>
          </p:cNvSpPr>
          <p:nvPr/>
        </p:nvSpPr>
        <p:spPr>
          <a:xfrm>
            <a:off x="809976" y="4061244"/>
            <a:ext cx="10926000" cy="135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b="1"/>
              <a:t>Kontekst som kan påvirke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311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BED7BA04-FD30-4B52-943D-E65490FD1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5F12CF84-780B-49DC-8D84-1F238199BA6C}"/>
              </a:ext>
            </a:extLst>
          </p:cNvPr>
          <p:cNvSpPr txBox="1"/>
          <p:nvPr/>
        </p:nvSpPr>
        <p:spPr>
          <a:xfrm>
            <a:off x="512957" y="776683"/>
            <a:ext cx="9879980" cy="4485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900"/>
              </a:spcAft>
            </a:pPr>
            <a:r>
              <a:rPr lang="nb-NO" sz="4000" i="1" dirty="0">
                <a:solidFill>
                  <a:schemeClr val="bg1"/>
                </a:solidFill>
              </a:rPr>
              <a:t>Oppsummering:</a:t>
            </a:r>
          </a:p>
          <a:p>
            <a:pPr algn="ctr">
              <a:spcAft>
                <a:spcPts val="900"/>
              </a:spcAft>
            </a:pPr>
            <a:endParaRPr lang="nb-NO" sz="4800" i="1" dirty="0">
              <a:solidFill>
                <a:schemeClr val="bg1"/>
              </a:solidFill>
            </a:endParaRPr>
          </a:p>
          <a:p>
            <a:pPr algn="ctr">
              <a:spcAft>
                <a:spcPts val="900"/>
              </a:spcAft>
            </a:pPr>
            <a:r>
              <a:rPr lang="nb-NO" sz="4800" i="1" dirty="0">
                <a:solidFill>
                  <a:schemeClr val="bg1"/>
                </a:solidFill>
              </a:rPr>
              <a:t>Universitetet på Vestlandet</a:t>
            </a:r>
          </a:p>
          <a:p>
            <a:pPr marL="457200" indent="-457200" algn="ctr">
              <a:spcAft>
                <a:spcPts val="900"/>
              </a:spcAft>
              <a:buFontTx/>
              <a:buChar char="-"/>
            </a:pPr>
            <a:endParaRPr lang="nb-NO" sz="3200" i="1" dirty="0">
              <a:solidFill>
                <a:schemeClr val="bg1"/>
              </a:solidFill>
            </a:endParaRPr>
          </a:p>
          <a:p>
            <a:pPr algn="ctr">
              <a:spcAft>
                <a:spcPts val="900"/>
              </a:spcAft>
            </a:pPr>
            <a:r>
              <a:rPr lang="nb-NO" sz="4000" i="1" dirty="0">
                <a:solidFill>
                  <a:schemeClr val="bg1"/>
                </a:solidFill>
              </a:rPr>
              <a:t>Sender søknad i 2023</a:t>
            </a:r>
          </a:p>
          <a:p>
            <a:pPr algn="ctr">
              <a:spcAft>
                <a:spcPts val="900"/>
              </a:spcAft>
            </a:pPr>
            <a:r>
              <a:rPr lang="nb-NO" sz="4000" i="1">
                <a:solidFill>
                  <a:schemeClr val="bg1"/>
                </a:solidFill>
              </a:rPr>
              <a:t>Blir universitet i 2024</a:t>
            </a:r>
            <a:endParaRPr lang="nb-NO" sz="20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71292"/>
      </p:ext>
    </p:extLst>
  </p:cSld>
  <p:clrMapOvr>
    <a:masterClrMapping/>
  </p:clrMapOvr>
</p:sld>
</file>

<file path=ppt/theme/theme1.xml><?xml version="1.0" encoding="utf-8"?>
<a:theme xmlns:a="http://schemas.openxmlformats.org/drawingml/2006/main" name="2_HVL">
  <a:themeElements>
    <a:clrScheme name="Egendefinert 1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FFFFFF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4c062a4-c69b-499f-84f4-74c24a2ae4c2">
      <UserInfo>
        <DisplayName>Gro Anita Fonnes Flaten</DisplayName>
        <AccountId>21</AccountId>
        <AccountType/>
      </UserInfo>
      <UserInfo>
        <DisplayName>Andreas Johan Madsen</DisplayName>
        <AccountId>34</AccountId>
        <AccountType/>
      </UserInfo>
      <UserInfo>
        <DisplayName>Dag Stenvoll</DisplayName>
        <AccountId>25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AFFC4F78F58F4EA9E9CC2A19CF4398" ma:contentTypeVersion="13" ma:contentTypeDescription="Opprett et nytt dokument." ma:contentTypeScope="" ma:versionID="20f05c3624d34f43af4789a92d6a8be2">
  <xsd:schema xmlns:xsd="http://www.w3.org/2001/XMLSchema" xmlns:xs="http://www.w3.org/2001/XMLSchema" xmlns:p="http://schemas.microsoft.com/office/2006/metadata/properties" xmlns:ns2="fa75e9d1-45da-4a2a-9964-396ebe24c187" xmlns:ns3="e4c062a4-c69b-499f-84f4-74c24a2ae4c2" targetNamespace="http://schemas.microsoft.com/office/2006/metadata/properties" ma:root="true" ma:fieldsID="c94033454cb5a82f513a24ddcd2b891f" ns2:_="" ns3:_="">
    <xsd:import namespace="fa75e9d1-45da-4a2a-9964-396ebe24c187"/>
    <xsd:import namespace="e4c062a4-c69b-499f-84f4-74c24a2ae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75e9d1-45da-4a2a-9964-396ebe24c1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c062a4-c69b-499f-84f4-74c24a2ae4c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CDBEE0-E4F7-4E37-A88B-DD8803BDAD11}">
  <ds:schemaRefs>
    <ds:schemaRef ds:uri="b024a6c2-79fd-41d1-89ac-1c0409dca34e"/>
    <ds:schemaRef ds:uri="http://purl.org/dc/dcmitype/"/>
    <ds:schemaRef ds:uri="http://purl.org/dc/elements/1.1/"/>
    <ds:schemaRef ds:uri="http://schemas.microsoft.com/office/2006/metadata/properties"/>
    <ds:schemaRef ds:uri="8286e461-ffac-45ec-ab36-0a90584e186a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0309B8-3A04-4989-9F77-FBB9326B7B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29C14B-9877-4D06-BD24-15DA41C39F7A}"/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371</Words>
  <Application>Microsoft Office PowerPoint</Application>
  <PresentationFormat>Widescreen</PresentationFormat>
  <Paragraphs>53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.AppleSystemUIFont</vt:lpstr>
      <vt:lpstr>Arial</vt:lpstr>
      <vt:lpstr>Calibri</vt:lpstr>
      <vt:lpstr>Georgia</vt:lpstr>
      <vt:lpstr>2_HVL</vt:lpstr>
      <vt:lpstr>Universitetsprosjektet: Status og veien videre</vt:lpstr>
      <vt:lpstr>PowerPoint-presentasjon</vt:lpstr>
      <vt:lpstr>Veien fram til Universitetet på Vestlandet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Universitetsambisjonen Status og behov framover</dc:title>
  <dc:creator>Dag Stenvoll</dc:creator>
  <cp:lastModifiedBy>Gro Anita Fonnes Flaten</cp:lastModifiedBy>
  <cp:revision>1</cp:revision>
  <cp:lastPrinted>2021-10-28T05:27:26Z</cp:lastPrinted>
  <dcterms:created xsi:type="dcterms:W3CDTF">2021-09-13T05:54:40Z</dcterms:created>
  <dcterms:modified xsi:type="dcterms:W3CDTF">2022-06-15T07:56:12Z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ase">
    <vt:lpwstr/>
  </property>
  <property fmtid="{D5CDD505-2E9C-101B-9397-08002B2CF9AE}" pid="3" name="ContentTypeId">
    <vt:lpwstr>0x010100856AEEB812EAEA4DBCE55BABAB4ADDB3</vt:lpwstr>
  </property>
</Properties>
</file>