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4.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colors2.xml" ContentType="application/vnd.openxmlformats-officedocument.drawingml.diagramColors+xml"/>
  <Override PartName="/ppt/theme/theme1.xml" ContentType="application/vnd.openxmlformats-officedocument.theme+xml"/>
  <Override PartName="/ppt/diagrams/quickStyle2.xml" ContentType="application/vnd.openxmlformats-officedocument.drawingml.diagramStyle+xml"/>
  <Override PartName="/ppt/theme/theme2.xml" ContentType="application/vnd.openxmlformats-officedocument.theme+xml"/>
  <Override PartName="/ppt/diagrams/drawing2.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drawing3.xml" ContentType="application/vnd.ms-office.drawingml.diagramDrawing+xml"/>
  <Override PartName="/ppt/diagrams/drawing4.xml" ContentType="application/vnd.ms-office.drawingml.diagramDrawing+xml"/>
  <Override PartName="/ppt/diagrams/layout4.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ppt/revisionInfo.xml" ContentType="application/vnd.ms-powerpoint.revisioninfo+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309" r:id="rId5"/>
    <p:sldId id="4235" r:id="rId6"/>
    <p:sldId id="4236" r:id="rId7"/>
    <p:sldId id="4263" r:id="rId8"/>
    <p:sldId id="4261" r:id="rId9"/>
    <p:sldId id="310" r:id="rId10"/>
    <p:sldId id="303" r:id="rId11"/>
    <p:sldId id="306" r:id="rId12"/>
    <p:sldId id="307" r:id="rId13"/>
    <p:sldId id="308" r:id="rId14"/>
    <p:sldId id="257" r:id="rId15"/>
    <p:sldId id="311" r:id="rId16"/>
    <p:sldId id="263" r:id="rId17"/>
    <p:sldId id="4233"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2A"/>
    <a:srgbClr val="757575"/>
    <a:srgbClr val="737373"/>
    <a:srgbClr val="7F7F7F"/>
    <a:srgbClr val="00AFBA"/>
    <a:srgbClr val="98E0E4"/>
    <a:srgbClr val="1C8087"/>
    <a:srgbClr val="6D2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7F052-3B3D-5F4D-93B5-1858F0EE9FD0}" v="461" dt="2023-06-14T13:06:24.130"/>
    <p1510:client id="{441B25CC-2D13-4DA2-AF5C-5A1E1C97F84B}" v="27" dt="2023-06-14T12:28:47.20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81383-99FF-4442-88F0-92672780DE4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nb-NO"/>
        </a:p>
      </dgm:t>
    </dgm:pt>
    <dgm:pt modelId="{E85ACCD0-405F-46FE-8988-A1544AD99842}">
      <dgm:prSet phldrT="[Tekst]"/>
      <dgm:spPr/>
      <dgm:t>
        <a:bodyPr/>
        <a:lstStyle/>
        <a:p>
          <a:pPr>
            <a:lnSpc>
              <a:spcPct val="100000"/>
            </a:lnSpc>
          </a:pPr>
          <a:r>
            <a:rPr lang="nb-NO"/>
            <a:t>Mars</a:t>
          </a:r>
        </a:p>
      </dgm:t>
    </dgm:pt>
    <dgm:pt modelId="{591CDD46-D9AA-41CE-B728-B57EC3735FB0}" type="parTrans" cxnId="{1478CF20-C6A4-42B6-93AD-2FABF6E5675A}">
      <dgm:prSet/>
      <dgm:spPr/>
      <dgm:t>
        <a:bodyPr/>
        <a:lstStyle/>
        <a:p>
          <a:endParaRPr lang="nb-NO"/>
        </a:p>
      </dgm:t>
    </dgm:pt>
    <dgm:pt modelId="{F04E20DF-7E65-478C-95C0-96B88A9D5D73}" type="sibTrans" cxnId="{1478CF20-C6A4-42B6-93AD-2FABF6E5675A}">
      <dgm:prSet/>
      <dgm:spPr/>
      <dgm:t>
        <a:bodyPr/>
        <a:lstStyle/>
        <a:p>
          <a:endParaRPr lang="nb-NO"/>
        </a:p>
      </dgm:t>
    </dgm:pt>
    <dgm:pt modelId="{2664568A-B943-4AE7-AB01-CC08503D55E4}">
      <dgm:prSet phldrT="[Tekst]"/>
      <dgm:spPr/>
      <dgm:t>
        <a:bodyPr/>
        <a:lstStyle/>
        <a:p>
          <a:pPr>
            <a:lnSpc>
              <a:spcPct val="100000"/>
            </a:lnSpc>
          </a:pPr>
          <a:r>
            <a:rPr lang="nb-NO"/>
            <a:t>Dialogmøte mellom prorektor utdanning og </a:t>
          </a:r>
          <a:r>
            <a:rPr lang="nb-NO" err="1"/>
            <a:t>fakultetsleiingane</a:t>
          </a:r>
          <a:endParaRPr lang="nb-NO"/>
        </a:p>
      </dgm:t>
    </dgm:pt>
    <dgm:pt modelId="{AED51FAD-5381-49EB-87EA-1E0E93C7C9AD}" type="parTrans" cxnId="{9A15FCE5-301B-4B8E-BF83-1E1B04DFD739}">
      <dgm:prSet/>
      <dgm:spPr/>
      <dgm:t>
        <a:bodyPr/>
        <a:lstStyle/>
        <a:p>
          <a:endParaRPr lang="nb-NO"/>
        </a:p>
      </dgm:t>
    </dgm:pt>
    <dgm:pt modelId="{61B9C295-1952-4A7C-93B7-DD4961AF0598}" type="sibTrans" cxnId="{9A15FCE5-301B-4B8E-BF83-1E1B04DFD739}">
      <dgm:prSet/>
      <dgm:spPr/>
      <dgm:t>
        <a:bodyPr/>
        <a:lstStyle/>
        <a:p>
          <a:endParaRPr lang="nb-NO"/>
        </a:p>
      </dgm:t>
    </dgm:pt>
    <dgm:pt modelId="{32E29CA7-1C6E-4468-B497-E047DC487755}">
      <dgm:prSet phldrT="[Tekst]"/>
      <dgm:spPr/>
      <dgm:t>
        <a:bodyPr/>
        <a:lstStyle/>
        <a:p>
          <a:pPr>
            <a:lnSpc>
              <a:spcPct val="100000"/>
            </a:lnSpc>
          </a:pPr>
          <a:r>
            <a:rPr lang="nb-NO"/>
            <a:t>Juni</a:t>
          </a:r>
        </a:p>
      </dgm:t>
    </dgm:pt>
    <dgm:pt modelId="{39CE12B4-75CA-4934-86F5-0416FE6FBA8A}" type="parTrans" cxnId="{EC67D9F4-FBE3-4432-99E9-F31350ABF4C3}">
      <dgm:prSet/>
      <dgm:spPr/>
      <dgm:t>
        <a:bodyPr/>
        <a:lstStyle/>
        <a:p>
          <a:endParaRPr lang="nb-NO"/>
        </a:p>
      </dgm:t>
    </dgm:pt>
    <dgm:pt modelId="{F3D385B8-401F-416C-A2BE-AF1B719A380A}" type="sibTrans" cxnId="{EC67D9F4-FBE3-4432-99E9-F31350ABF4C3}">
      <dgm:prSet/>
      <dgm:spPr/>
      <dgm:t>
        <a:bodyPr/>
        <a:lstStyle/>
        <a:p>
          <a:endParaRPr lang="nb-NO"/>
        </a:p>
      </dgm:t>
    </dgm:pt>
    <dgm:pt modelId="{17F414B1-B8D2-434E-931A-A2D4728880CE}">
      <dgm:prSet phldrT="[Tekst]"/>
      <dgm:spPr/>
      <dgm:t>
        <a:bodyPr/>
        <a:lstStyle/>
        <a:p>
          <a:pPr>
            <a:lnSpc>
              <a:spcPct val="100000"/>
            </a:lnSpc>
          </a:pPr>
          <a:r>
            <a:rPr lang="nb-NO"/>
            <a:t>Sak om </a:t>
          </a:r>
          <a:r>
            <a:rPr lang="nb-NO" err="1"/>
            <a:t>førebelse</a:t>
          </a:r>
          <a:r>
            <a:rPr lang="nb-NO"/>
            <a:t> </a:t>
          </a:r>
          <a:r>
            <a:rPr lang="nb-NO" err="1"/>
            <a:t>innmeldingar</a:t>
          </a:r>
          <a:r>
            <a:rPr lang="nb-NO"/>
            <a:t> til styret</a:t>
          </a:r>
        </a:p>
      </dgm:t>
    </dgm:pt>
    <dgm:pt modelId="{66783011-1DD8-4097-9C24-568932387835}" type="parTrans" cxnId="{7679793D-4CDF-4028-9299-7CA199943FD4}">
      <dgm:prSet/>
      <dgm:spPr/>
      <dgm:t>
        <a:bodyPr/>
        <a:lstStyle/>
        <a:p>
          <a:endParaRPr lang="nb-NO"/>
        </a:p>
      </dgm:t>
    </dgm:pt>
    <dgm:pt modelId="{7F0A7162-5033-4904-ACFA-EA14737592A6}" type="sibTrans" cxnId="{7679793D-4CDF-4028-9299-7CA199943FD4}">
      <dgm:prSet/>
      <dgm:spPr/>
      <dgm:t>
        <a:bodyPr/>
        <a:lstStyle/>
        <a:p>
          <a:endParaRPr lang="nb-NO"/>
        </a:p>
      </dgm:t>
    </dgm:pt>
    <dgm:pt modelId="{3759992D-AE9D-4DD3-BEA4-29A0A6BAC94C}">
      <dgm:prSet phldrT="[Tekst]"/>
      <dgm:spPr/>
      <dgm:t>
        <a:bodyPr/>
        <a:lstStyle/>
        <a:p>
          <a:pPr>
            <a:lnSpc>
              <a:spcPct val="100000"/>
            </a:lnSpc>
          </a:pPr>
          <a:r>
            <a:rPr lang="nb-NO"/>
            <a:t>Studieprogram over 60 </a:t>
          </a:r>
          <a:r>
            <a:rPr lang="nb-NO" err="1"/>
            <a:t>sp</a:t>
          </a:r>
          <a:r>
            <a:rPr lang="nb-NO"/>
            <a:t>: Etablering, nedlegging, nullopptak og </a:t>
          </a:r>
          <a:r>
            <a:rPr lang="nb-NO" err="1"/>
            <a:t>vesentlege</a:t>
          </a:r>
          <a:r>
            <a:rPr lang="nb-NO"/>
            <a:t> </a:t>
          </a:r>
          <a:r>
            <a:rPr lang="nb-NO" err="1"/>
            <a:t>endringar</a:t>
          </a:r>
          <a:endParaRPr lang="nb-NO"/>
        </a:p>
      </dgm:t>
    </dgm:pt>
    <dgm:pt modelId="{0B406261-494C-40F9-8148-A6F555D058D5}" type="parTrans" cxnId="{EB112C70-C4D3-4E85-9F1F-8EDC6EB867F0}">
      <dgm:prSet/>
      <dgm:spPr/>
      <dgm:t>
        <a:bodyPr/>
        <a:lstStyle/>
        <a:p>
          <a:endParaRPr lang="nb-NO"/>
        </a:p>
      </dgm:t>
    </dgm:pt>
    <dgm:pt modelId="{CED0CD3A-FD0A-4471-B755-37973E4681CA}" type="sibTrans" cxnId="{EB112C70-C4D3-4E85-9F1F-8EDC6EB867F0}">
      <dgm:prSet/>
      <dgm:spPr/>
      <dgm:t>
        <a:bodyPr/>
        <a:lstStyle/>
        <a:p>
          <a:endParaRPr lang="nb-NO"/>
        </a:p>
      </dgm:t>
    </dgm:pt>
    <dgm:pt modelId="{B595C9FB-056F-4F10-97CD-9488540CAA07}">
      <dgm:prSet phldrT="[Tekst]"/>
      <dgm:spPr/>
      <dgm:t>
        <a:bodyPr/>
        <a:lstStyle/>
        <a:p>
          <a:pPr>
            <a:lnSpc>
              <a:spcPct val="100000"/>
            </a:lnSpc>
          </a:pPr>
          <a:r>
            <a:rPr lang="nb-NO"/>
            <a:t>Fram til styremøte november</a:t>
          </a:r>
        </a:p>
      </dgm:t>
    </dgm:pt>
    <dgm:pt modelId="{A20BF40B-0476-46EB-BFCE-7BD5FE3EF8FD}" type="parTrans" cxnId="{C7738055-924D-4E9D-B6D4-BE3074AF2FC5}">
      <dgm:prSet/>
      <dgm:spPr/>
      <dgm:t>
        <a:bodyPr/>
        <a:lstStyle/>
        <a:p>
          <a:endParaRPr lang="nb-NO"/>
        </a:p>
      </dgm:t>
    </dgm:pt>
    <dgm:pt modelId="{13DE72CE-B19C-40B1-A61A-C8D5CEB5BF49}" type="sibTrans" cxnId="{C7738055-924D-4E9D-B6D4-BE3074AF2FC5}">
      <dgm:prSet/>
      <dgm:spPr/>
      <dgm:t>
        <a:bodyPr/>
        <a:lstStyle/>
        <a:p>
          <a:endParaRPr lang="nb-NO"/>
        </a:p>
      </dgm:t>
    </dgm:pt>
    <dgm:pt modelId="{E2BAA1DF-88B9-4D17-9F07-DAF29D4935FC}">
      <dgm:prSet phldrT="[Tekst]"/>
      <dgm:spPr/>
      <dgm:t>
        <a:bodyPr/>
        <a:lstStyle/>
        <a:p>
          <a:pPr>
            <a:lnSpc>
              <a:spcPct val="100000"/>
            </a:lnSpc>
          </a:pPr>
          <a:r>
            <a:rPr lang="nb-NO"/>
            <a:t>Diverse søknader vert handsama av </a:t>
          </a:r>
          <a:r>
            <a:rPr lang="nb-NO" err="1"/>
            <a:t>Utdanningsutvalet</a:t>
          </a:r>
          <a:r>
            <a:rPr lang="nb-NO"/>
            <a:t> og styret</a:t>
          </a:r>
        </a:p>
      </dgm:t>
    </dgm:pt>
    <dgm:pt modelId="{24EE9418-8D47-4896-B068-2624B2E3F1D9}" type="sibTrans" cxnId="{3230AA87-46DF-40D5-9CCA-D0229432A8D5}">
      <dgm:prSet/>
      <dgm:spPr/>
      <dgm:t>
        <a:bodyPr/>
        <a:lstStyle/>
        <a:p>
          <a:endParaRPr lang="nb-NO"/>
        </a:p>
      </dgm:t>
    </dgm:pt>
    <dgm:pt modelId="{60CA79A5-09FA-4776-96FB-75494EAF4909}" type="parTrans" cxnId="{3230AA87-46DF-40D5-9CCA-D0229432A8D5}">
      <dgm:prSet/>
      <dgm:spPr/>
      <dgm:t>
        <a:bodyPr/>
        <a:lstStyle/>
        <a:p>
          <a:endParaRPr lang="nb-NO"/>
        </a:p>
      </dgm:t>
    </dgm:pt>
    <dgm:pt modelId="{DF9E5D63-449F-4D2F-847B-3CE6902F7146}">
      <dgm:prSet/>
      <dgm:spPr/>
      <dgm:t>
        <a:bodyPr/>
        <a:lstStyle/>
        <a:p>
          <a:pPr>
            <a:lnSpc>
              <a:spcPct val="100000"/>
            </a:lnSpc>
          </a:pPr>
          <a:r>
            <a:rPr lang="nb-NO"/>
            <a:t>November</a:t>
          </a:r>
        </a:p>
      </dgm:t>
    </dgm:pt>
    <dgm:pt modelId="{BA278F37-A5D3-418C-B76B-EC95967FE242}" type="sibTrans" cxnId="{E081C277-85D5-410D-A272-D883B5C7C4BB}">
      <dgm:prSet/>
      <dgm:spPr/>
      <dgm:t>
        <a:bodyPr/>
        <a:lstStyle/>
        <a:p>
          <a:endParaRPr lang="nb-NO"/>
        </a:p>
      </dgm:t>
    </dgm:pt>
    <dgm:pt modelId="{86AEF18A-226B-4F91-B203-25A4D4848572}" type="parTrans" cxnId="{E081C277-85D5-410D-A272-D883B5C7C4BB}">
      <dgm:prSet/>
      <dgm:spPr/>
      <dgm:t>
        <a:bodyPr/>
        <a:lstStyle/>
        <a:p>
          <a:endParaRPr lang="nb-NO"/>
        </a:p>
      </dgm:t>
    </dgm:pt>
    <dgm:pt modelId="{655F03EB-569F-4C90-A0B6-D9AB86FF0313}">
      <dgm:prSet/>
      <dgm:spPr/>
      <dgm:t>
        <a:bodyPr/>
        <a:lstStyle/>
        <a:p>
          <a:pPr>
            <a:lnSpc>
              <a:spcPct val="100000"/>
            </a:lnSpc>
          </a:pPr>
          <a:r>
            <a:rPr lang="nb-NO"/>
            <a:t>Styresak: Kva studieprogram som  skal </a:t>
          </a:r>
          <a:r>
            <a:rPr lang="nb-NO" err="1"/>
            <a:t>lysast</a:t>
          </a:r>
          <a:r>
            <a:rPr lang="nb-NO"/>
            <a:t> ut og opptaksrammer</a:t>
          </a:r>
        </a:p>
      </dgm:t>
    </dgm:pt>
    <dgm:pt modelId="{D5000747-E8A3-44B5-84E7-2E3769B1AA0B}" type="parTrans" cxnId="{341ED34A-647A-486B-BA13-6E25EB387ACF}">
      <dgm:prSet/>
      <dgm:spPr/>
      <dgm:t>
        <a:bodyPr/>
        <a:lstStyle/>
        <a:p>
          <a:endParaRPr lang="nb-NO"/>
        </a:p>
      </dgm:t>
    </dgm:pt>
    <dgm:pt modelId="{987CEB78-EBC8-4431-854C-EEDAE6174FD5}" type="sibTrans" cxnId="{341ED34A-647A-486B-BA13-6E25EB387ACF}">
      <dgm:prSet/>
      <dgm:spPr/>
      <dgm:t>
        <a:bodyPr/>
        <a:lstStyle/>
        <a:p>
          <a:endParaRPr lang="nb-NO"/>
        </a:p>
      </dgm:t>
    </dgm:pt>
    <dgm:pt modelId="{E9C4E2C6-CBEE-4BDF-9C39-6965359F4F69}">
      <dgm:prSet/>
      <dgm:spPr/>
      <dgm:t>
        <a:bodyPr/>
        <a:lstStyle/>
        <a:p>
          <a:pPr>
            <a:lnSpc>
              <a:spcPct val="100000"/>
            </a:lnSpc>
          </a:pPr>
          <a:r>
            <a:rPr lang="nb-NO"/>
            <a:t>April-Mai</a:t>
          </a:r>
        </a:p>
      </dgm:t>
    </dgm:pt>
    <dgm:pt modelId="{4EAB9C50-5D08-43B4-93D9-7A4062759ACA}" type="parTrans" cxnId="{12CD5F2B-38FC-4BC8-B8C1-F6315C9345A7}">
      <dgm:prSet/>
      <dgm:spPr/>
      <dgm:t>
        <a:bodyPr/>
        <a:lstStyle/>
        <a:p>
          <a:endParaRPr lang="nb-NO"/>
        </a:p>
      </dgm:t>
    </dgm:pt>
    <dgm:pt modelId="{5AD41D90-AED8-4DDA-AE10-660022EB1C15}" type="sibTrans" cxnId="{12CD5F2B-38FC-4BC8-B8C1-F6315C9345A7}">
      <dgm:prSet/>
      <dgm:spPr/>
      <dgm:t>
        <a:bodyPr/>
        <a:lstStyle/>
        <a:p>
          <a:endParaRPr lang="nb-NO"/>
        </a:p>
      </dgm:t>
    </dgm:pt>
    <dgm:pt modelId="{E8EDCE80-03CA-42BB-A5EB-8C757E2573A4}">
      <dgm:prSet/>
      <dgm:spPr/>
      <dgm:t>
        <a:bodyPr/>
        <a:lstStyle/>
        <a:p>
          <a:pPr>
            <a:lnSpc>
              <a:spcPct val="100000"/>
            </a:lnSpc>
          </a:pPr>
          <a:r>
            <a:rPr lang="nb-NO"/>
            <a:t>Trafikklys-modellen – studieprogram med få </a:t>
          </a:r>
          <a:r>
            <a:rPr lang="nb-NO" err="1"/>
            <a:t>søkjarar</a:t>
          </a:r>
          <a:r>
            <a:rPr lang="nb-NO"/>
            <a:t>, innstilling om opptak</a:t>
          </a:r>
        </a:p>
      </dgm:t>
    </dgm:pt>
    <dgm:pt modelId="{36187728-E928-4253-8197-04084D99CAD3}" type="parTrans" cxnId="{64906062-FC88-4E6D-9044-B1F173BF8493}">
      <dgm:prSet/>
      <dgm:spPr/>
      <dgm:t>
        <a:bodyPr/>
        <a:lstStyle/>
        <a:p>
          <a:endParaRPr lang="nb-NO"/>
        </a:p>
      </dgm:t>
    </dgm:pt>
    <dgm:pt modelId="{6F1B6928-943B-4A85-816F-8CC6F54A74B4}" type="sibTrans" cxnId="{64906062-FC88-4E6D-9044-B1F173BF8493}">
      <dgm:prSet/>
      <dgm:spPr/>
      <dgm:t>
        <a:bodyPr/>
        <a:lstStyle/>
        <a:p>
          <a:endParaRPr lang="nb-NO"/>
        </a:p>
      </dgm:t>
    </dgm:pt>
    <dgm:pt modelId="{A3E7386F-83B7-4F77-8D1E-A5FBA5232648}">
      <dgm:prSet/>
      <dgm:spPr/>
      <dgm:t>
        <a:bodyPr/>
        <a:lstStyle/>
        <a:p>
          <a:pPr>
            <a:lnSpc>
              <a:spcPct val="100000"/>
            </a:lnSpc>
          </a:pPr>
          <a:r>
            <a:rPr lang="nb-NO"/>
            <a:t>15.4: Frist for fakulteta til å sende oversikt over planlagte </a:t>
          </a:r>
          <a:r>
            <a:rPr lang="nb-NO" err="1"/>
            <a:t>endringar</a:t>
          </a:r>
          <a:endParaRPr lang="nb-NO"/>
        </a:p>
      </dgm:t>
    </dgm:pt>
    <dgm:pt modelId="{14297E0B-DF68-45EB-8EDB-8A955F0A4DB5}" type="parTrans" cxnId="{F2A08B21-89FF-4563-86AE-F206B0854268}">
      <dgm:prSet/>
      <dgm:spPr/>
      <dgm:t>
        <a:bodyPr/>
        <a:lstStyle/>
        <a:p>
          <a:endParaRPr lang="nb-NO"/>
        </a:p>
      </dgm:t>
    </dgm:pt>
    <dgm:pt modelId="{BD99297A-EB15-4BB5-B674-A11670DCE5C3}" type="sibTrans" cxnId="{F2A08B21-89FF-4563-86AE-F206B0854268}">
      <dgm:prSet/>
      <dgm:spPr/>
      <dgm:t>
        <a:bodyPr/>
        <a:lstStyle/>
        <a:p>
          <a:endParaRPr lang="nb-NO"/>
        </a:p>
      </dgm:t>
    </dgm:pt>
    <dgm:pt modelId="{692B50B2-59D6-4728-842F-D5E477A22898}" type="pres">
      <dgm:prSet presAssocID="{06B81383-99FF-4442-88F0-92672780DE42}" presName="root" presStyleCnt="0">
        <dgm:presLayoutVars>
          <dgm:dir/>
          <dgm:resizeHandles val="exact"/>
        </dgm:presLayoutVars>
      </dgm:prSet>
      <dgm:spPr/>
    </dgm:pt>
    <dgm:pt modelId="{1BEE1E2A-C602-460D-8A72-090136EC87E8}" type="pres">
      <dgm:prSet presAssocID="{E85ACCD0-405F-46FE-8988-A1544AD99842}" presName="compNode" presStyleCnt="0"/>
      <dgm:spPr/>
    </dgm:pt>
    <dgm:pt modelId="{8A40FCFB-6D95-4E4A-953F-D618304B194F}" type="pres">
      <dgm:prSet presAssocID="{E85ACCD0-405F-46FE-8988-A1544AD99842}" presName="bgRect" presStyleLbl="bgShp" presStyleIdx="0" presStyleCnt="5"/>
      <dgm:spPr/>
    </dgm:pt>
    <dgm:pt modelId="{FBB1EC49-5B2F-43D5-B224-88280619761F}" type="pres">
      <dgm:prSet presAssocID="{E85ACCD0-405F-46FE-8988-A1544AD9984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øker"/>
        </a:ext>
      </dgm:extLst>
    </dgm:pt>
    <dgm:pt modelId="{1234AE68-71AE-4E88-A04D-45AE6D211CAA}" type="pres">
      <dgm:prSet presAssocID="{E85ACCD0-405F-46FE-8988-A1544AD99842}" presName="spaceRect" presStyleCnt="0"/>
      <dgm:spPr/>
    </dgm:pt>
    <dgm:pt modelId="{5384EC97-D6AF-4927-A839-0F5613D0CCBC}" type="pres">
      <dgm:prSet presAssocID="{E85ACCD0-405F-46FE-8988-A1544AD99842}" presName="parTx" presStyleLbl="revTx" presStyleIdx="0" presStyleCnt="10">
        <dgm:presLayoutVars>
          <dgm:chMax val="0"/>
          <dgm:chPref val="0"/>
        </dgm:presLayoutVars>
      </dgm:prSet>
      <dgm:spPr/>
    </dgm:pt>
    <dgm:pt modelId="{AB9E1BC0-11EF-4744-85A6-16DEA7F0A6BC}" type="pres">
      <dgm:prSet presAssocID="{E85ACCD0-405F-46FE-8988-A1544AD99842}" presName="desTx" presStyleLbl="revTx" presStyleIdx="1" presStyleCnt="10">
        <dgm:presLayoutVars/>
      </dgm:prSet>
      <dgm:spPr/>
    </dgm:pt>
    <dgm:pt modelId="{C9B37FD2-C99E-4B71-B0E3-6E3193F230D1}" type="pres">
      <dgm:prSet presAssocID="{F04E20DF-7E65-478C-95C0-96B88A9D5D73}" presName="sibTrans" presStyleCnt="0"/>
      <dgm:spPr/>
    </dgm:pt>
    <dgm:pt modelId="{09FBDC59-12F3-4948-A480-AF794319D369}" type="pres">
      <dgm:prSet presAssocID="{E9C4E2C6-CBEE-4BDF-9C39-6965359F4F69}" presName="compNode" presStyleCnt="0"/>
      <dgm:spPr/>
    </dgm:pt>
    <dgm:pt modelId="{00FB7BDE-A79E-4283-BDD4-8239812BA492}" type="pres">
      <dgm:prSet presAssocID="{E9C4E2C6-CBEE-4BDF-9C39-6965359F4F69}" presName="bgRect" presStyleLbl="bgShp" presStyleIdx="1" presStyleCnt="5"/>
      <dgm:spPr/>
    </dgm:pt>
    <dgm:pt modelId="{BCD59B37-BC8D-41B2-BF98-B0D1910CE035}" type="pres">
      <dgm:prSet presAssocID="{E9C4E2C6-CBEE-4BDF-9C39-6965359F4F6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ørsmål"/>
        </a:ext>
      </dgm:extLst>
    </dgm:pt>
    <dgm:pt modelId="{A4B9EDD2-5051-4802-A9ED-2AC86DE18358}" type="pres">
      <dgm:prSet presAssocID="{E9C4E2C6-CBEE-4BDF-9C39-6965359F4F69}" presName="spaceRect" presStyleCnt="0"/>
      <dgm:spPr/>
    </dgm:pt>
    <dgm:pt modelId="{AD928741-B995-4D7C-B3F8-3A8069939376}" type="pres">
      <dgm:prSet presAssocID="{E9C4E2C6-CBEE-4BDF-9C39-6965359F4F69}" presName="parTx" presStyleLbl="revTx" presStyleIdx="2" presStyleCnt="10">
        <dgm:presLayoutVars>
          <dgm:chMax val="0"/>
          <dgm:chPref val="0"/>
        </dgm:presLayoutVars>
      </dgm:prSet>
      <dgm:spPr/>
    </dgm:pt>
    <dgm:pt modelId="{6CE738A4-21B1-42B0-959E-BB58B1D31BA3}" type="pres">
      <dgm:prSet presAssocID="{E9C4E2C6-CBEE-4BDF-9C39-6965359F4F69}" presName="desTx" presStyleLbl="revTx" presStyleIdx="3" presStyleCnt="10">
        <dgm:presLayoutVars/>
      </dgm:prSet>
      <dgm:spPr/>
    </dgm:pt>
    <dgm:pt modelId="{70A81958-6082-46BE-9956-52EEEFDB2136}" type="pres">
      <dgm:prSet presAssocID="{5AD41D90-AED8-4DDA-AE10-660022EB1C15}" presName="sibTrans" presStyleCnt="0"/>
      <dgm:spPr/>
    </dgm:pt>
    <dgm:pt modelId="{2EC0F49A-7EAE-482F-90D2-89AD16D2DA81}" type="pres">
      <dgm:prSet presAssocID="{32E29CA7-1C6E-4468-B497-E047DC487755}" presName="compNode" presStyleCnt="0"/>
      <dgm:spPr/>
    </dgm:pt>
    <dgm:pt modelId="{73725856-B2B8-4FE3-B049-80489292013E}" type="pres">
      <dgm:prSet presAssocID="{32E29CA7-1C6E-4468-B497-E047DC487755}" presName="bgRect" presStyleLbl="bgShp" presStyleIdx="2" presStyleCnt="5"/>
      <dgm:spPr/>
    </dgm:pt>
    <dgm:pt modelId="{D743072E-C594-4B4F-80AE-B0B696B9A35D}" type="pres">
      <dgm:prSet presAssocID="{32E29CA7-1C6E-4468-B497-E047DC48775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vmerking"/>
        </a:ext>
      </dgm:extLst>
    </dgm:pt>
    <dgm:pt modelId="{8BB8918F-FD1D-49B0-A7B6-66A1911BC7C1}" type="pres">
      <dgm:prSet presAssocID="{32E29CA7-1C6E-4468-B497-E047DC487755}" presName="spaceRect" presStyleCnt="0"/>
      <dgm:spPr/>
    </dgm:pt>
    <dgm:pt modelId="{03C8D0B3-1D28-448B-8F2D-399790F763F8}" type="pres">
      <dgm:prSet presAssocID="{32E29CA7-1C6E-4468-B497-E047DC487755}" presName="parTx" presStyleLbl="revTx" presStyleIdx="4" presStyleCnt="10">
        <dgm:presLayoutVars>
          <dgm:chMax val="0"/>
          <dgm:chPref val="0"/>
        </dgm:presLayoutVars>
      </dgm:prSet>
      <dgm:spPr/>
    </dgm:pt>
    <dgm:pt modelId="{547CCCD4-8377-4A53-85A4-66D8190D8C97}" type="pres">
      <dgm:prSet presAssocID="{32E29CA7-1C6E-4468-B497-E047DC487755}" presName="desTx" presStyleLbl="revTx" presStyleIdx="5" presStyleCnt="10">
        <dgm:presLayoutVars/>
      </dgm:prSet>
      <dgm:spPr/>
    </dgm:pt>
    <dgm:pt modelId="{CE164C9A-3A13-4445-9465-5B833F1965C5}" type="pres">
      <dgm:prSet presAssocID="{F3D385B8-401F-416C-A2BE-AF1B719A380A}" presName="sibTrans" presStyleCnt="0"/>
      <dgm:spPr/>
    </dgm:pt>
    <dgm:pt modelId="{3C6AC569-246C-4CDE-AD87-0928DCF71C38}" type="pres">
      <dgm:prSet presAssocID="{B595C9FB-056F-4F10-97CD-9488540CAA07}" presName="compNode" presStyleCnt="0"/>
      <dgm:spPr/>
    </dgm:pt>
    <dgm:pt modelId="{8F6AD6D4-54E2-44C1-BE36-AC61BB7E2838}" type="pres">
      <dgm:prSet presAssocID="{B595C9FB-056F-4F10-97CD-9488540CAA07}" presName="bgRect" presStyleLbl="bgShp" presStyleIdx="3" presStyleCnt="5"/>
      <dgm:spPr/>
    </dgm:pt>
    <dgm:pt modelId="{C2AAEC1A-18F6-466B-AA82-7716B86FAAE3}" type="pres">
      <dgm:prSet presAssocID="{B595C9FB-056F-4F10-97CD-9488540CAA0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nøfnugg"/>
        </a:ext>
      </dgm:extLst>
    </dgm:pt>
    <dgm:pt modelId="{3ABA0F71-7BE2-48F8-8157-D5D8CD4DC570}" type="pres">
      <dgm:prSet presAssocID="{B595C9FB-056F-4F10-97CD-9488540CAA07}" presName="spaceRect" presStyleCnt="0"/>
      <dgm:spPr/>
    </dgm:pt>
    <dgm:pt modelId="{39BB21C6-B75F-46E9-835A-B014EDC84691}" type="pres">
      <dgm:prSet presAssocID="{B595C9FB-056F-4F10-97CD-9488540CAA07}" presName="parTx" presStyleLbl="revTx" presStyleIdx="6" presStyleCnt="10">
        <dgm:presLayoutVars>
          <dgm:chMax val="0"/>
          <dgm:chPref val="0"/>
        </dgm:presLayoutVars>
      </dgm:prSet>
      <dgm:spPr/>
    </dgm:pt>
    <dgm:pt modelId="{96B2B12C-6845-425C-88DD-996A17574D5F}" type="pres">
      <dgm:prSet presAssocID="{B595C9FB-056F-4F10-97CD-9488540CAA07}" presName="desTx" presStyleLbl="revTx" presStyleIdx="7" presStyleCnt="10">
        <dgm:presLayoutVars/>
      </dgm:prSet>
      <dgm:spPr/>
    </dgm:pt>
    <dgm:pt modelId="{9A8ED000-CD36-4B65-8654-41C68C99180D}" type="pres">
      <dgm:prSet presAssocID="{13DE72CE-B19C-40B1-A61A-C8D5CEB5BF49}" presName="sibTrans" presStyleCnt="0"/>
      <dgm:spPr/>
    </dgm:pt>
    <dgm:pt modelId="{67455C96-424B-4E47-94E9-C55495A2C864}" type="pres">
      <dgm:prSet presAssocID="{DF9E5D63-449F-4D2F-847B-3CE6902F7146}" presName="compNode" presStyleCnt="0"/>
      <dgm:spPr/>
    </dgm:pt>
    <dgm:pt modelId="{FAAAF7EB-639D-4AD2-B4CC-6F9A2B9FCF88}" type="pres">
      <dgm:prSet presAssocID="{DF9E5D63-449F-4D2F-847B-3CE6902F7146}" presName="bgRect" presStyleLbl="bgShp" presStyleIdx="4" presStyleCnt="5"/>
      <dgm:spPr/>
    </dgm:pt>
    <dgm:pt modelId="{6563DC56-F4D8-4E4B-97EF-762D75DCC1FF}" type="pres">
      <dgm:prSet presAssocID="{DF9E5D63-449F-4D2F-847B-3CE6902F714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larm Clock"/>
        </a:ext>
      </dgm:extLst>
    </dgm:pt>
    <dgm:pt modelId="{8333C277-BC89-47DA-80EA-0316D81112CC}" type="pres">
      <dgm:prSet presAssocID="{DF9E5D63-449F-4D2F-847B-3CE6902F7146}" presName="spaceRect" presStyleCnt="0"/>
      <dgm:spPr/>
    </dgm:pt>
    <dgm:pt modelId="{7A50E816-E7E6-4C43-81A1-8FB9C9BED284}" type="pres">
      <dgm:prSet presAssocID="{DF9E5D63-449F-4D2F-847B-3CE6902F7146}" presName="parTx" presStyleLbl="revTx" presStyleIdx="8" presStyleCnt="10">
        <dgm:presLayoutVars>
          <dgm:chMax val="0"/>
          <dgm:chPref val="0"/>
        </dgm:presLayoutVars>
      </dgm:prSet>
      <dgm:spPr/>
    </dgm:pt>
    <dgm:pt modelId="{20006DE6-FA6F-466A-8C61-35D49DA0D83B}" type="pres">
      <dgm:prSet presAssocID="{DF9E5D63-449F-4D2F-847B-3CE6902F7146}" presName="desTx" presStyleLbl="revTx" presStyleIdx="9" presStyleCnt="10">
        <dgm:presLayoutVars/>
      </dgm:prSet>
      <dgm:spPr/>
    </dgm:pt>
  </dgm:ptLst>
  <dgm:cxnLst>
    <dgm:cxn modelId="{B0BBFC1B-EB5A-3542-B8DC-3DEDBDF946CD}" type="presOf" srcId="{DF9E5D63-449F-4D2F-847B-3CE6902F7146}" destId="{7A50E816-E7E6-4C43-81A1-8FB9C9BED284}" srcOrd="0" destOrd="0" presId="urn:microsoft.com/office/officeart/2018/2/layout/IconVerticalSolidList"/>
    <dgm:cxn modelId="{1478CF20-C6A4-42B6-93AD-2FABF6E5675A}" srcId="{06B81383-99FF-4442-88F0-92672780DE42}" destId="{E85ACCD0-405F-46FE-8988-A1544AD99842}" srcOrd="0" destOrd="0" parTransId="{591CDD46-D9AA-41CE-B728-B57EC3735FB0}" sibTransId="{F04E20DF-7E65-478C-95C0-96B88A9D5D73}"/>
    <dgm:cxn modelId="{F2A08B21-89FF-4563-86AE-F206B0854268}" srcId="{E9C4E2C6-CBEE-4BDF-9C39-6965359F4F69}" destId="{A3E7386F-83B7-4F77-8D1E-A5FBA5232648}" srcOrd="0" destOrd="0" parTransId="{14297E0B-DF68-45EB-8EDB-8A955F0A4DB5}" sibTransId="{BD99297A-EB15-4BB5-B674-A11670DCE5C3}"/>
    <dgm:cxn modelId="{12CD5F2B-38FC-4BC8-B8C1-F6315C9345A7}" srcId="{06B81383-99FF-4442-88F0-92672780DE42}" destId="{E9C4E2C6-CBEE-4BDF-9C39-6965359F4F69}" srcOrd="1" destOrd="0" parTransId="{4EAB9C50-5D08-43B4-93D9-7A4062759ACA}" sibTransId="{5AD41D90-AED8-4DDA-AE10-660022EB1C15}"/>
    <dgm:cxn modelId="{B5426A32-7FD7-6249-8F6D-FE22235C1DB5}" type="presOf" srcId="{E2BAA1DF-88B9-4D17-9F07-DAF29D4935FC}" destId="{96B2B12C-6845-425C-88DD-996A17574D5F}" srcOrd="0" destOrd="0" presId="urn:microsoft.com/office/officeart/2018/2/layout/IconVerticalSolidList"/>
    <dgm:cxn modelId="{7679793D-4CDF-4028-9299-7CA199943FD4}" srcId="{32E29CA7-1C6E-4468-B497-E047DC487755}" destId="{17F414B1-B8D2-434E-931A-A2D4728880CE}" srcOrd="0" destOrd="0" parTransId="{66783011-1DD8-4097-9C24-568932387835}" sibTransId="{7F0A7162-5033-4904-ACFA-EA14737592A6}"/>
    <dgm:cxn modelId="{AA28583E-BAEF-1B4D-9876-CBED95684A50}" type="presOf" srcId="{A3E7386F-83B7-4F77-8D1E-A5FBA5232648}" destId="{6CE738A4-21B1-42B0-959E-BB58B1D31BA3}" srcOrd="0" destOrd="0" presId="urn:microsoft.com/office/officeart/2018/2/layout/IconVerticalSolidList"/>
    <dgm:cxn modelId="{64906062-FC88-4E6D-9044-B1F173BF8493}" srcId="{E9C4E2C6-CBEE-4BDF-9C39-6965359F4F69}" destId="{E8EDCE80-03CA-42BB-A5EB-8C757E2573A4}" srcOrd="1" destOrd="0" parTransId="{36187728-E928-4253-8197-04084D99CAD3}" sibTransId="{6F1B6928-943B-4A85-816F-8CC6F54A74B4}"/>
    <dgm:cxn modelId="{341ED34A-647A-486B-BA13-6E25EB387ACF}" srcId="{DF9E5D63-449F-4D2F-847B-3CE6902F7146}" destId="{655F03EB-569F-4C90-A0B6-D9AB86FF0313}" srcOrd="0" destOrd="0" parTransId="{D5000747-E8A3-44B5-84E7-2E3769B1AA0B}" sibTransId="{987CEB78-EBC8-4431-854C-EEDAE6174FD5}"/>
    <dgm:cxn modelId="{2A3F706E-A8DF-E341-86FD-1432BF7B68C4}" type="presOf" srcId="{E9C4E2C6-CBEE-4BDF-9C39-6965359F4F69}" destId="{AD928741-B995-4D7C-B3F8-3A8069939376}" srcOrd="0" destOrd="0" presId="urn:microsoft.com/office/officeart/2018/2/layout/IconVerticalSolidList"/>
    <dgm:cxn modelId="{807A954E-27F9-5B4C-97F3-BBAE5FF446BF}" type="presOf" srcId="{06B81383-99FF-4442-88F0-92672780DE42}" destId="{692B50B2-59D6-4728-842F-D5E477A22898}" srcOrd="0" destOrd="0" presId="urn:microsoft.com/office/officeart/2018/2/layout/IconVerticalSolidList"/>
    <dgm:cxn modelId="{EB112C70-C4D3-4E85-9F1F-8EDC6EB867F0}" srcId="{32E29CA7-1C6E-4468-B497-E047DC487755}" destId="{3759992D-AE9D-4DD3-BEA4-29A0A6BAC94C}" srcOrd="1" destOrd="0" parTransId="{0B406261-494C-40F9-8148-A6F555D058D5}" sibTransId="{CED0CD3A-FD0A-4471-B755-37973E4681CA}"/>
    <dgm:cxn modelId="{C7738055-924D-4E9D-B6D4-BE3074AF2FC5}" srcId="{06B81383-99FF-4442-88F0-92672780DE42}" destId="{B595C9FB-056F-4F10-97CD-9488540CAA07}" srcOrd="3" destOrd="0" parTransId="{A20BF40B-0476-46EB-BFCE-7BD5FE3EF8FD}" sibTransId="{13DE72CE-B19C-40B1-A61A-C8D5CEB5BF49}"/>
    <dgm:cxn modelId="{E081C277-85D5-410D-A272-D883B5C7C4BB}" srcId="{06B81383-99FF-4442-88F0-92672780DE42}" destId="{DF9E5D63-449F-4D2F-847B-3CE6902F7146}" srcOrd="4" destOrd="0" parTransId="{86AEF18A-226B-4F91-B203-25A4D4848572}" sibTransId="{BA278F37-A5D3-418C-B76B-EC95967FE242}"/>
    <dgm:cxn modelId="{3230AA87-46DF-40D5-9CCA-D0229432A8D5}" srcId="{B595C9FB-056F-4F10-97CD-9488540CAA07}" destId="{E2BAA1DF-88B9-4D17-9F07-DAF29D4935FC}" srcOrd="0" destOrd="0" parTransId="{60CA79A5-09FA-4776-96FB-75494EAF4909}" sibTransId="{24EE9418-8D47-4896-B068-2624B2E3F1D9}"/>
    <dgm:cxn modelId="{25E3D9A2-E02F-2142-957A-F781802031F0}" type="presOf" srcId="{E8EDCE80-03CA-42BB-A5EB-8C757E2573A4}" destId="{6CE738A4-21B1-42B0-959E-BB58B1D31BA3}" srcOrd="0" destOrd="1" presId="urn:microsoft.com/office/officeart/2018/2/layout/IconVerticalSolidList"/>
    <dgm:cxn modelId="{761A18AC-9F68-FA44-90EF-9ACF576535E0}" type="presOf" srcId="{655F03EB-569F-4C90-A0B6-D9AB86FF0313}" destId="{20006DE6-FA6F-466A-8C61-35D49DA0D83B}" srcOrd="0" destOrd="0" presId="urn:microsoft.com/office/officeart/2018/2/layout/IconVerticalSolidList"/>
    <dgm:cxn modelId="{28C239B1-A680-D440-A88C-E64E8F359B3B}" type="presOf" srcId="{3759992D-AE9D-4DD3-BEA4-29A0A6BAC94C}" destId="{547CCCD4-8377-4A53-85A4-66D8190D8C97}" srcOrd="0" destOrd="1" presId="urn:microsoft.com/office/officeart/2018/2/layout/IconVerticalSolidList"/>
    <dgm:cxn modelId="{C4E819D0-F8EE-3E40-A2A1-DEAB2CF8DB89}" type="presOf" srcId="{17F414B1-B8D2-434E-931A-A2D4728880CE}" destId="{547CCCD4-8377-4A53-85A4-66D8190D8C97}" srcOrd="0" destOrd="0" presId="urn:microsoft.com/office/officeart/2018/2/layout/IconVerticalSolidList"/>
    <dgm:cxn modelId="{AFF555DB-AE8E-5545-8E4D-E194EA72880E}" type="presOf" srcId="{2664568A-B943-4AE7-AB01-CC08503D55E4}" destId="{AB9E1BC0-11EF-4744-85A6-16DEA7F0A6BC}" srcOrd="0" destOrd="0" presId="urn:microsoft.com/office/officeart/2018/2/layout/IconVerticalSolidList"/>
    <dgm:cxn modelId="{9A15FCE5-301B-4B8E-BF83-1E1B04DFD739}" srcId="{E85ACCD0-405F-46FE-8988-A1544AD99842}" destId="{2664568A-B943-4AE7-AB01-CC08503D55E4}" srcOrd="0" destOrd="0" parTransId="{AED51FAD-5381-49EB-87EA-1E0E93C7C9AD}" sibTransId="{61B9C295-1952-4A7C-93B7-DD4961AF0598}"/>
    <dgm:cxn modelId="{EC67D9F4-FBE3-4432-99E9-F31350ABF4C3}" srcId="{06B81383-99FF-4442-88F0-92672780DE42}" destId="{32E29CA7-1C6E-4468-B497-E047DC487755}" srcOrd="2" destOrd="0" parTransId="{39CE12B4-75CA-4934-86F5-0416FE6FBA8A}" sibTransId="{F3D385B8-401F-416C-A2BE-AF1B719A380A}"/>
    <dgm:cxn modelId="{ADE8B4F7-36DD-D34A-8B12-AC69E9ADFF3E}" type="presOf" srcId="{32E29CA7-1C6E-4468-B497-E047DC487755}" destId="{03C8D0B3-1D28-448B-8F2D-399790F763F8}" srcOrd="0" destOrd="0" presId="urn:microsoft.com/office/officeart/2018/2/layout/IconVerticalSolidList"/>
    <dgm:cxn modelId="{02A41AFA-2B91-5844-8044-26E3D7956D8A}" type="presOf" srcId="{B595C9FB-056F-4F10-97CD-9488540CAA07}" destId="{39BB21C6-B75F-46E9-835A-B014EDC84691}" srcOrd="0" destOrd="0" presId="urn:microsoft.com/office/officeart/2018/2/layout/IconVerticalSolidList"/>
    <dgm:cxn modelId="{ADA301FF-2688-5249-A05D-23689CF35F36}" type="presOf" srcId="{E85ACCD0-405F-46FE-8988-A1544AD99842}" destId="{5384EC97-D6AF-4927-A839-0F5613D0CCBC}" srcOrd="0" destOrd="0" presId="urn:microsoft.com/office/officeart/2018/2/layout/IconVerticalSolidList"/>
    <dgm:cxn modelId="{AB86074E-BD48-BA47-9F4F-CFD3EA91D710}" type="presParOf" srcId="{692B50B2-59D6-4728-842F-D5E477A22898}" destId="{1BEE1E2A-C602-460D-8A72-090136EC87E8}" srcOrd="0" destOrd="0" presId="urn:microsoft.com/office/officeart/2018/2/layout/IconVerticalSolidList"/>
    <dgm:cxn modelId="{55DF03B2-4D36-304C-BE8B-1A613A49EE66}" type="presParOf" srcId="{1BEE1E2A-C602-460D-8A72-090136EC87E8}" destId="{8A40FCFB-6D95-4E4A-953F-D618304B194F}" srcOrd="0" destOrd="0" presId="urn:microsoft.com/office/officeart/2018/2/layout/IconVerticalSolidList"/>
    <dgm:cxn modelId="{A49D1728-04E6-5A49-8640-AFADC4B6D37B}" type="presParOf" srcId="{1BEE1E2A-C602-460D-8A72-090136EC87E8}" destId="{FBB1EC49-5B2F-43D5-B224-88280619761F}" srcOrd="1" destOrd="0" presId="urn:microsoft.com/office/officeart/2018/2/layout/IconVerticalSolidList"/>
    <dgm:cxn modelId="{0805283B-18D5-4F49-93F3-37CF62C37628}" type="presParOf" srcId="{1BEE1E2A-C602-460D-8A72-090136EC87E8}" destId="{1234AE68-71AE-4E88-A04D-45AE6D211CAA}" srcOrd="2" destOrd="0" presId="urn:microsoft.com/office/officeart/2018/2/layout/IconVerticalSolidList"/>
    <dgm:cxn modelId="{E8428B8C-9372-2642-A20C-D4BA9484806E}" type="presParOf" srcId="{1BEE1E2A-C602-460D-8A72-090136EC87E8}" destId="{5384EC97-D6AF-4927-A839-0F5613D0CCBC}" srcOrd="3" destOrd="0" presId="urn:microsoft.com/office/officeart/2018/2/layout/IconVerticalSolidList"/>
    <dgm:cxn modelId="{24C05B52-971E-FB44-8CF3-3378D3D3BFFB}" type="presParOf" srcId="{1BEE1E2A-C602-460D-8A72-090136EC87E8}" destId="{AB9E1BC0-11EF-4744-85A6-16DEA7F0A6BC}" srcOrd="4" destOrd="0" presId="urn:microsoft.com/office/officeart/2018/2/layout/IconVerticalSolidList"/>
    <dgm:cxn modelId="{260FCE2C-5A04-4F40-AA9C-744239A8055D}" type="presParOf" srcId="{692B50B2-59D6-4728-842F-D5E477A22898}" destId="{C9B37FD2-C99E-4B71-B0E3-6E3193F230D1}" srcOrd="1" destOrd="0" presId="urn:microsoft.com/office/officeart/2018/2/layout/IconVerticalSolidList"/>
    <dgm:cxn modelId="{00CB3DFF-9BE5-7C4E-81E7-08FAB6DF8307}" type="presParOf" srcId="{692B50B2-59D6-4728-842F-D5E477A22898}" destId="{09FBDC59-12F3-4948-A480-AF794319D369}" srcOrd="2" destOrd="0" presId="urn:microsoft.com/office/officeart/2018/2/layout/IconVerticalSolidList"/>
    <dgm:cxn modelId="{7432E57D-38EC-184B-95A0-CEF501E07FC6}" type="presParOf" srcId="{09FBDC59-12F3-4948-A480-AF794319D369}" destId="{00FB7BDE-A79E-4283-BDD4-8239812BA492}" srcOrd="0" destOrd="0" presId="urn:microsoft.com/office/officeart/2018/2/layout/IconVerticalSolidList"/>
    <dgm:cxn modelId="{5B9A1D36-B601-8F4F-98B0-609AB609E392}" type="presParOf" srcId="{09FBDC59-12F3-4948-A480-AF794319D369}" destId="{BCD59B37-BC8D-41B2-BF98-B0D1910CE035}" srcOrd="1" destOrd="0" presId="urn:microsoft.com/office/officeart/2018/2/layout/IconVerticalSolidList"/>
    <dgm:cxn modelId="{6B873422-D420-054F-89E2-328C1FF678AC}" type="presParOf" srcId="{09FBDC59-12F3-4948-A480-AF794319D369}" destId="{A4B9EDD2-5051-4802-A9ED-2AC86DE18358}" srcOrd="2" destOrd="0" presId="urn:microsoft.com/office/officeart/2018/2/layout/IconVerticalSolidList"/>
    <dgm:cxn modelId="{518755CE-8FBF-EE40-8BAC-B38B478B22F9}" type="presParOf" srcId="{09FBDC59-12F3-4948-A480-AF794319D369}" destId="{AD928741-B995-4D7C-B3F8-3A8069939376}" srcOrd="3" destOrd="0" presId="urn:microsoft.com/office/officeart/2018/2/layout/IconVerticalSolidList"/>
    <dgm:cxn modelId="{BF961B9E-DE2C-B148-8BD2-6248D19A5562}" type="presParOf" srcId="{09FBDC59-12F3-4948-A480-AF794319D369}" destId="{6CE738A4-21B1-42B0-959E-BB58B1D31BA3}" srcOrd="4" destOrd="0" presId="urn:microsoft.com/office/officeart/2018/2/layout/IconVerticalSolidList"/>
    <dgm:cxn modelId="{C729CF7C-0CEE-DE4B-AD83-BF817BAE5556}" type="presParOf" srcId="{692B50B2-59D6-4728-842F-D5E477A22898}" destId="{70A81958-6082-46BE-9956-52EEEFDB2136}" srcOrd="3" destOrd="0" presId="urn:microsoft.com/office/officeart/2018/2/layout/IconVerticalSolidList"/>
    <dgm:cxn modelId="{4065ED21-A3C1-BE40-A4D1-0A24F30E9AA5}" type="presParOf" srcId="{692B50B2-59D6-4728-842F-D5E477A22898}" destId="{2EC0F49A-7EAE-482F-90D2-89AD16D2DA81}" srcOrd="4" destOrd="0" presId="urn:microsoft.com/office/officeart/2018/2/layout/IconVerticalSolidList"/>
    <dgm:cxn modelId="{52189CF8-9DB0-F748-B4FA-E7CF9CEBB657}" type="presParOf" srcId="{2EC0F49A-7EAE-482F-90D2-89AD16D2DA81}" destId="{73725856-B2B8-4FE3-B049-80489292013E}" srcOrd="0" destOrd="0" presId="urn:microsoft.com/office/officeart/2018/2/layout/IconVerticalSolidList"/>
    <dgm:cxn modelId="{523C38DE-F4DD-BB49-8115-865798614E36}" type="presParOf" srcId="{2EC0F49A-7EAE-482F-90D2-89AD16D2DA81}" destId="{D743072E-C594-4B4F-80AE-B0B696B9A35D}" srcOrd="1" destOrd="0" presId="urn:microsoft.com/office/officeart/2018/2/layout/IconVerticalSolidList"/>
    <dgm:cxn modelId="{5AD3AD19-B08E-1345-9710-E0F0E3F7912D}" type="presParOf" srcId="{2EC0F49A-7EAE-482F-90D2-89AD16D2DA81}" destId="{8BB8918F-FD1D-49B0-A7B6-66A1911BC7C1}" srcOrd="2" destOrd="0" presId="urn:microsoft.com/office/officeart/2018/2/layout/IconVerticalSolidList"/>
    <dgm:cxn modelId="{B8CFB088-43C9-8840-AEF1-AC531D6AE8CD}" type="presParOf" srcId="{2EC0F49A-7EAE-482F-90D2-89AD16D2DA81}" destId="{03C8D0B3-1D28-448B-8F2D-399790F763F8}" srcOrd="3" destOrd="0" presId="urn:microsoft.com/office/officeart/2018/2/layout/IconVerticalSolidList"/>
    <dgm:cxn modelId="{D983D376-ED59-AE4E-96E7-08555D9B9011}" type="presParOf" srcId="{2EC0F49A-7EAE-482F-90D2-89AD16D2DA81}" destId="{547CCCD4-8377-4A53-85A4-66D8190D8C97}" srcOrd="4" destOrd="0" presId="urn:microsoft.com/office/officeart/2018/2/layout/IconVerticalSolidList"/>
    <dgm:cxn modelId="{11C8A0EC-E6A0-2C4F-9985-A13E13C93C90}" type="presParOf" srcId="{692B50B2-59D6-4728-842F-D5E477A22898}" destId="{CE164C9A-3A13-4445-9465-5B833F1965C5}" srcOrd="5" destOrd="0" presId="urn:microsoft.com/office/officeart/2018/2/layout/IconVerticalSolidList"/>
    <dgm:cxn modelId="{29FE8A7B-E4B3-444B-BDBD-FC6EF5D7E019}" type="presParOf" srcId="{692B50B2-59D6-4728-842F-D5E477A22898}" destId="{3C6AC569-246C-4CDE-AD87-0928DCF71C38}" srcOrd="6" destOrd="0" presId="urn:microsoft.com/office/officeart/2018/2/layout/IconVerticalSolidList"/>
    <dgm:cxn modelId="{2F59E085-5026-BA4A-921B-8E992DB670C2}" type="presParOf" srcId="{3C6AC569-246C-4CDE-AD87-0928DCF71C38}" destId="{8F6AD6D4-54E2-44C1-BE36-AC61BB7E2838}" srcOrd="0" destOrd="0" presId="urn:microsoft.com/office/officeart/2018/2/layout/IconVerticalSolidList"/>
    <dgm:cxn modelId="{01AACC85-EB10-E244-8B19-68E614E32DBB}" type="presParOf" srcId="{3C6AC569-246C-4CDE-AD87-0928DCF71C38}" destId="{C2AAEC1A-18F6-466B-AA82-7716B86FAAE3}" srcOrd="1" destOrd="0" presId="urn:microsoft.com/office/officeart/2018/2/layout/IconVerticalSolidList"/>
    <dgm:cxn modelId="{1F25CEA6-196A-2948-870A-573BDE7A7BB9}" type="presParOf" srcId="{3C6AC569-246C-4CDE-AD87-0928DCF71C38}" destId="{3ABA0F71-7BE2-48F8-8157-D5D8CD4DC570}" srcOrd="2" destOrd="0" presId="urn:microsoft.com/office/officeart/2018/2/layout/IconVerticalSolidList"/>
    <dgm:cxn modelId="{79D7190D-A6D8-0542-8D77-AA9B7C51F746}" type="presParOf" srcId="{3C6AC569-246C-4CDE-AD87-0928DCF71C38}" destId="{39BB21C6-B75F-46E9-835A-B014EDC84691}" srcOrd="3" destOrd="0" presId="urn:microsoft.com/office/officeart/2018/2/layout/IconVerticalSolidList"/>
    <dgm:cxn modelId="{00E0059F-648B-6844-88BD-F6DBF900E8A1}" type="presParOf" srcId="{3C6AC569-246C-4CDE-AD87-0928DCF71C38}" destId="{96B2B12C-6845-425C-88DD-996A17574D5F}" srcOrd="4" destOrd="0" presId="urn:microsoft.com/office/officeart/2018/2/layout/IconVerticalSolidList"/>
    <dgm:cxn modelId="{5B3A1C82-DABC-7E4E-B506-FAAF374317A1}" type="presParOf" srcId="{692B50B2-59D6-4728-842F-D5E477A22898}" destId="{9A8ED000-CD36-4B65-8654-41C68C99180D}" srcOrd="7" destOrd="0" presId="urn:microsoft.com/office/officeart/2018/2/layout/IconVerticalSolidList"/>
    <dgm:cxn modelId="{E6BC5828-B782-1C45-8125-90E08F7DD4F5}" type="presParOf" srcId="{692B50B2-59D6-4728-842F-D5E477A22898}" destId="{67455C96-424B-4E47-94E9-C55495A2C864}" srcOrd="8" destOrd="0" presId="urn:microsoft.com/office/officeart/2018/2/layout/IconVerticalSolidList"/>
    <dgm:cxn modelId="{8CDFE6BB-9D02-5446-BBA0-17475472EFA6}" type="presParOf" srcId="{67455C96-424B-4E47-94E9-C55495A2C864}" destId="{FAAAF7EB-639D-4AD2-B4CC-6F9A2B9FCF88}" srcOrd="0" destOrd="0" presId="urn:microsoft.com/office/officeart/2018/2/layout/IconVerticalSolidList"/>
    <dgm:cxn modelId="{852BCE25-86A4-F34F-837B-BE7DA0098528}" type="presParOf" srcId="{67455C96-424B-4E47-94E9-C55495A2C864}" destId="{6563DC56-F4D8-4E4B-97EF-762D75DCC1FF}" srcOrd="1" destOrd="0" presId="urn:microsoft.com/office/officeart/2018/2/layout/IconVerticalSolidList"/>
    <dgm:cxn modelId="{48A15C4A-0A3F-B74F-A08C-5B311CCF994E}" type="presParOf" srcId="{67455C96-424B-4E47-94E9-C55495A2C864}" destId="{8333C277-BC89-47DA-80EA-0316D81112CC}" srcOrd="2" destOrd="0" presId="urn:microsoft.com/office/officeart/2018/2/layout/IconVerticalSolidList"/>
    <dgm:cxn modelId="{5090CAA4-EE0E-3045-9190-FBC05A368AE6}" type="presParOf" srcId="{67455C96-424B-4E47-94E9-C55495A2C864}" destId="{7A50E816-E7E6-4C43-81A1-8FB9C9BED284}" srcOrd="3" destOrd="0" presId="urn:microsoft.com/office/officeart/2018/2/layout/IconVerticalSolidList"/>
    <dgm:cxn modelId="{26688057-57A0-3B41-A99E-E85CDE2E4DBB}" type="presParOf" srcId="{67455C96-424B-4E47-94E9-C55495A2C864}" destId="{20006DE6-FA6F-466A-8C61-35D49DA0D83B}"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CA5232-FBC2-4EB1-811E-FEAE9BC82CFA}"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E483D6D5-17D4-416F-8177-8920B7DC32A8}">
      <dgm:prSet/>
      <dgm:spPr/>
      <dgm:t>
        <a:bodyPr/>
        <a:lstStyle/>
        <a:p>
          <a:pPr>
            <a:lnSpc>
              <a:spcPct val="100000"/>
            </a:lnSpc>
          </a:pPr>
          <a:r>
            <a:rPr lang="nb-NO"/>
            <a:t>Akkurat </a:t>
          </a:r>
          <a:r>
            <a:rPr lang="nb-NO" err="1"/>
            <a:t>no</a:t>
          </a:r>
          <a:r>
            <a:rPr lang="nb-NO"/>
            <a:t> står vi i </a:t>
          </a:r>
          <a:r>
            <a:rPr lang="nb-NO" err="1"/>
            <a:t>ein</a:t>
          </a:r>
          <a:r>
            <a:rPr lang="nb-NO"/>
            <a:t> </a:t>
          </a:r>
          <a:r>
            <a:rPr lang="nb-NO" err="1"/>
            <a:t>krevjande</a:t>
          </a:r>
          <a:r>
            <a:rPr lang="nb-NO"/>
            <a:t> situasjon med nedgang i </a:t>
          </a:r>
          <a:r>
            <a:rPr lang="nb-NO" err="1"/>
            <a:t>søkjaral.Både</a:t>
          </a:r>
          <a:r>
            <a:rPr lang="nb-NO"/>
            <a:t> nasjonalt og lokalt ser vi </a:t>
          </a:r>
          <a:r>
            <a:rPr lang="nb-NO" err="1"/>
            <a:t>ein</a:t>
          </a:r>
          <a:r>
            <a:rPr lang="nb-NO"/>
            <a:t> ubalanse mellom </a:t>
          </a:r>
          <a:r>
            <a:rPr lang="nb-NO" err="1"/>
            <a:t>søkjarane</a:t>
          </a:r>
          <a:r>
            <a:rPr lang="nb-NO"/>
            <a:t> sin </a:t>
          </a:r>
          <a:r>
            <a:rPr lang="nb-NO" err="1"/>
            <a:t>etterspurnad</a:t>
          </a:r>
          <a:r>
            <a:rPr lang="nb-NO"/>
            <a:t> og behova som vert meldt </a:t>
          </a:r>
          <a:r>
            <a:rPr lang="nb-NO" err="1"/>
            <a:t>frå</a:t>
          </a:r>
          <a:r>
            <a:rPr lang="nb-NO"/>
            <a:t> arbeidslivet og via politiske signal. </a:t>
          </a:r>
          <a:endParaRPr lang="en-US"/>
        </a:p>
      </dgm:t>
    </dgm:pt>
    <dgm:pt modelId="{59D8AC07-3A03-4980-8B0D-433CDFCB094B}" type="parTrans" cxnId="{16549EB3-9A2D-4E2D-8F14-B5240FC7450E}">
      <dgm:prSet/>
      <dgm:spPr/>
      <dgm:t>
        <a:bodyPr/>
        <a:lstStyle/>
        <a:p>
          <a:endParaRPr lang="en-US"/>
        </a:p>
      </dgm:t>
    </dgm:pt>
    <dgm:pt modelId="{B90A76A8-3DF2-4743-850C-7537629B5E14}" type="sibTrans" cxnId="{16549EB3-9A2D-4E2D-8F14-B5240FC7450E}">
      <dgm:prSet/>
      <dgm:spPr/>
      <dgm:t>
        <a:bodyPr/>
        <a:lstStyle/>
        <a:p>
          <a:endParaRPr lang="en-US"/>
        </a:p>
      </dgm:t>
    </dgm:pt>
    <dgm:pt modelId="{A6C1CE09-2D5B-40DC-95D8-20F705AED9E6}">
      <dgm:prSet/>
      <dgm:spPr/>
      <dgm:t>
        <a:bodyPr/>
        <a:lstStyle/>
        <a:p>
          <a:pPr>
            <a:lnSpc>
              <a:spcPct val="100000"/>
            </a:lnSpc>
          </a:pPr>
          <a:r>
            <a:rPr lang="nb-NO"/>
            <a:t>Satsinga på fleksible og desentraliserte </a:t>
          </a:r>
          <a:r>
            <a:rPr lang="nb-NO" err="1"/>
            <a:t>studietilbod</a:t>
          </a:r>
          <a:r>
            <a:rPr lang="nb-NO"/>
            <a:t> held fram, og regjeringa foreslår </a:t>
          </a:r>
          <a:r>
            <a:rPr lang="nb-NO" err="1"/>
            <a:t>endringar</a:t>
          </a:r>
          <a:r>
            <a:rPr lang="nb-NO"/>
            <a:t> i finansieringssystem og eigenbetalingsforskrift for å støtte opp om dette.</a:t>
          </a:r>
          <a:endParaRPr lang="en-US"/>
        </a:p>
      </dgm:t>
    </dgm:pt>
    <dgm:pt modelId="{2717D9B8-8AA8-402F-8E7C-CCAB920523F4}" type="parTrans" cxnId="{C38C6775-C180-432F-A927-3D69E7C5F058}">
      <dgm:prSet/>
      <dgm:spPr/>
      <dgm:t>
        <a:bodyPr/>
        <a:lstStyle/>
        <a:p>
          <a:endParaRPr lang="en-US"/>
        </a:p>
      </dgm:t>
    </dgm:pt>
    <dgm:pt modelId="{872AF579-4612-4E12-A9FA-DB420F0F6ACB}" type="sibTrans" cxnId="{C38C6775-C180-432F-A927-3D69E7C5F058}">
      <dgm:prSet/>
      <dgm:spPr/>
      <dgm:t>
        <a:bodyPr/>
        <a:lstStyle/>
        <a:p>
          <a:endParaRPr lang="en-US"/>
        </a:p>
      </dgm:t>
    </dgm:pt>
    <dgm:pt modelId="{9A6A35A7-0EBB-42C3-9E4E-4AE2A3A7AE48}">
      <dgm:prSet/>
      <dgm:spPr/>
      <dgm:t>
        <a:bodyPr/>
        <a:lstStyle/>
        <a:p>
          <a:pPr>
            <a:lnSpc>
              <a:spcPct val="100000"/>
            </a:lnSpc>
          </a:pPr>
          <a:r>
            <a:rPr lang="nb-NO"/>
            <a:t>Utsynsmeldinga er klar på at vi må omprioritere til </a:t>
          </a:r>
          <a:r>
            <a:rPr lang="nb-NO" err="1"/>
            <a:t>studieplassar</a:t>
          </a:r>
          <a:r>
            <a:rPr lang="nb-NO"/>
            <a:t> </a:t>
          </a:r>
          <a:r>
            <a:rPr lang="nb-NO" err="1"/>
            <a:t>innan</a:t>
          </a:r>
          <a:r>
            <a:rPr lang="nb-NO"/>
            <a:t> IT, helse og </a:t>
          </a:r>
          <a:r>
            <a:rPr lang="nb-NO" err="1"/>
            <a:t>utdanningar</a:t>
          </a:r>
          <a:r>
            <a:rPr lang="nb-NO"/>
            <a:t> som er nødvendige for det </a:t>
          </a:r>
          <a:r>
            <a:rPr lang="nb-NO" err="1"/>
            <a:t>grøne</a:t>
          </a:r>
          <a:r>
            <a:rPr lang="nb-NO"/>
            <a:t> skiftet. Her må vi </a:t>
          </a:r>
          <a:r>
            <a:rPr lang="nb-NO" err="1"/>
            <a:t>gjere</a:t>
          </a:r>
          <a:r>
            <a:rPr lang="nb-NO"/>
            <a:t> </a:t>
          </a:r>
          <a:r>
            <a:rPr lang="nb-NO" err="1"/>
            <a:t>vurderingar</a:t>
          </a:r>
          <a:r>
            <a:rPr lang="nb-NO"/>
            <a:t> om kva </a:t>
          </a:r>
          <a:r>
            <a:rPr lang="nb-NO" err="1"/>
            <a:t>utdanningar</a:t>
          </a:r>
          <a:r>
            <a:rPr lang="nb-NO"/>
            <a:t> som skal skalerast opp eller ned for å bidra til å nå </a:t>
          </a:r>
          <a:r>
            <a:rPr lang="nb-NO" err="1"/>
            <a:t>prioriteringane</a:t>
          </a:r>
          <a:r>
            <a:rPr lang="nb-NO"/>
            <a:t> og </a:t>
          </a:r>
          <a:r>
            <a:rPr lang="nb-NO" err="1"/>
            <a:t>dei</a:t>
          </a:r>
          <a:r>
            <a:rPr lang="nb-NO"/>
            <a:t> overordna sektormåla. </a:t>
          </a:r>
        </a:p>
        <a:p>
          <a:pPr>
            <a:lnSpc>
              <a:spcPct val="100000"/>
            </a:lnSpc>
          </a:pPr>
          <a:endParaRPr lang="nb-NO"/>
        </a:p>
      </dgm:t>
    </dgm:pt>
    <dgm:pt modelId="{21CCAA4D-440C-473F-A3E6-F477D7DEBE63}" type="parTrans" cxnId="{F797877C-D4B1-4B63-A3D6-E317EC5DAECE}">
      <dgm:prSet/>
      <dgm:spPr/>
      <dgm:t>
        <a:bodyPr/>
        <a:lstStyle/>
        <a:p>
          <a:endParaRPr lang="en-US"/>
        </a:p>
      </dgm:t>
    </dgm:pt>
    <dgm:pt modelId="{EEAC30CA-7688-42B0-B2DD-BA5C76355AAC}" type="sibTrans" cxnId="{F797877C-D4B1-4B63-A3D6-E317EC5DAECE}">
      <dgm:prSet/>
      <dgm:spPr/>
      <dgm:t>
        <a:bodyPr/>
        <a:lstStyle/>
        <a:p>
          <a:endParaRPr lang="en-US"/>
        </a:p>
      </dgm:t>
    </dgm:pt>
    <dgm:pt modelId="{609F3F38-F7A8-4544-9CF9-62B9153343AF}">
      <dgm:prSet/>
      <dgm:spPr/>
      <dgm:t>
        <a:bodyPr/>
        <a:lstStyle/>
        <a:p>
          <a:pPr>
            <a:lnSpc>
              <a:spcPct val="100000"/>
            </a:lnSpc>
          </a:pPr>
          <a:r>
            <a:rPr lang="nb-NO"/>
            <a:t>For å møte utfordringar m.a. knytt til lågare studentkull, krav om tøffare prioriteringar frå KD og nå høgskulen sine eigne strategiske mål og ambisjonar, har HVL utarbeida forslag til overordna prinsipp for strategisk utvikling av studieporteføljen, sak 24/23-B Overordna prinsipp for strategisk utvikling av studieporteføljen.</a:t>
          </a:r>
          <a:endParaRPr lang="en-US"/>
        </a:p>
      </dgm:t>
    </dgm:pt>
    <dgm:pt modelId="{C78F5DF9-A00B-4D5D-B4AF-165C9589137F}" type="parTrans" cxnId="{24CE132A-4DCA-4823-81EC-5A74B2D2C8E2}">
      <dgm:prSet/>
      <dgm:spPr/>
      <dgm:t>
        <a:bodyPr/>
        <a:lstStyle/>
        <a:p>
          <a:endParaRPr lang="en-US"/>
        </a:p>
      </dgm:t>
    </dgm:pt>
    <dgm:pt modelId="{B4CC92C8-6BFC-4C4C-A5B6-EC2889FE7CFA}" type="sibTrans" cxnId="{24CE132A-4DCA-4823-81EC-5A74B2D2C8E2}">
      <dgm:prSet/>
      <dgm:spPr/>
      <dgm:t>
        <a:bodyPr/>
        <a:lstStyle/>
        <a:p>
          <a:endParaRPr lang="en-US"/>
        </a:p>
      </dgm:t>
    </dgm:pt>
    <dgm:pt modelId="{5F2FC009-B2D5-4E35-9C85-D46B993FBF51}" type="pres">
      <dgm:prSet presAssocID="{35CA5232-FBC2-4EB1-811E-FEAE9BC82CFA}" presName="root" presStyleCnt="0">
        <dgm:presLayoutVars>
          <dgm:dir/>
          <dgm:resizeHandles val="exact"/>
        </dgm:presLayoutVars>
      </dgm:prSet>
      <dgm:spPr/>
    </dgm:pt>
    <dgm:pt modelId="{ABB4A9DE-D644-41F8-B56E-42B390E2ABF8}" type="pres">
      <dgm:prSet presAssocID="{E483D6D5-17D4-416F-8177-8920B7DC32A8}" presName="compNode" presStyleCnt="0"/>
      <dgm:spPr/>
    </dgm:pt>
    <dgm:pt modelId="{A26C4121-2431-46DC-9AA5-3AF6827EA396}" type="pres">
      <dgm:prSet presAssocID="{E483D6D5-17D4-416F-8177-8920B7DC32A8}" presName="bgRect" presStyleLbl="bgShp" presStyleIdx="0" presStyleCnt="4"/>
      <dgm:spPr/>
    </dgm:pt>
    <dgm:pt modelId="{4008E5D9-3EEF-4C08-85CE-8B10AB94D5AB}" type="pres">
      <dgm:prSet presAssocID="{E483D6D5-17D4-416F-8177-8920B7DC32A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ukere"/>
        </a:ext>
      </dgm:extLst>
    </dgm:pt>
    <dgm:pt modelId="{6D1C721D-FC7B-47DD-A579-E0EE2C44079C}" type="pres">
      <dgm:prSet presAssocID="{E483D6D5-17D4-416F-8177-8920B7DC32A8}" presName="spaceRect" presStyleCnt="0"/>
      <dgm:spPr/>
    </dgm:pt>
    <dgm:pt modelId="{CDF2A50F-C9B0-4949-AED3-5623CF8F4676}" type="pres">
      <dgm:prSet presAssocID="{E483D6D5-17D4-416F-8177-8920B7DC32A8}" presName="parTx" presStyleLbl="revTx" presStyleIdx="0" presStyleCnt="4">
        <dgm:presLayoutVars>
          <dgm:chMax val="0"/>
          <dgm:chPref val="0"/>
        </dgm:presLayoutVars>
      </dgm:prSet>
      <dgm:spPr/>
    </dgm:pt>
    <dgm:pt modelId="{DB6388F7-93DA-4C9A-8CF5-77EA55E7F392}" type="pres">
      <dgm:prSet presAssocID="{B90A76A8-3DF2-4743-850C-7537629B5E14}" presName="sibTrans" presStyleCnt="0"/>
      <dgm:spPr/>
    </dgm:pt>
    <dgm:pt modelId="{9C5FC432-9326-46C6-B1BC-BCD0309E0157}" type="pres">
      <dgm:prSet presAssocID="{9A6A35A7-0EBB-42C3-9E4E-4AE2A3A7AE48}" presName="compNode" presStyleCnt="0"/>
      <dgm:spPr/>
    </dgm:pt>
    <dgm:pt modelId="{42199103-A2CC-43F6-84BC-949BC1A759AC}" type="pres">
      <dgm:prSet presAssocID="{9A6A35A7-0EBB-42C3-9E4E-4AE2A3A7AE48}" presName="bgRect" presStyleLbl="bgShp" presStyleIdx="1" presStyleCnt="4"/>
      <dgm:spPr/>
    </dgm:pt>
    <dgm:pt modelId="{BEFAACC1-CBA3-4229-A77D-58FD05D7DCFD}" type="pres">
      <dgm:prSet presAssocID="{9A6A35A7-0EBB-42C3-9E4E-4AE2A3A7AE48}"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låkopi kontur"/>
        </a:ext>
      </dgm:extLst>
    </dgm:pt>
    <dgm:pt modelId="{12A046BC-C473-4A68-84B7-0EE1EB40AA9E}" type="pres">
      <dgm:prSet presAssocID="{9A6A35A7-0EBB-42C3-9E4E-4AE2A3A7AE48}" presName="spaceRect" presStyleCnt="0"/>
      <dgm:spPr/>
    </dgm:pt>
    <dgm:pt modelId="{ECB06CA8-510C-41A9-8D83-50957F55B3A6}" type="pres">
      <dgm:prSet presAssocID="{9A6A35A7-0EBB-42C3-9E4E-4AE2A3A7AE48}" presName="parTx" presStyleLbl="revTx" presStyleIdx="1" presStyleCnt="4">
        <dgm:presLayoutVars>
          <dgm:chMax val="0"/>
          <dgm:chPref val="0"/>
        </dgm:presLayoutVars>
      </dgm:prSet>
      <dgm:spPr/>
    </dgm:pt>
    <dgm:pt modelId="{5C3966CC-FB32-43F8-ACC8-DCDBB4BCC359}" type="pres">
      <dgm:prSet presAssocID="{EEAC30CA-7688-42B0-B2DD-BA5C76355AAC}" presName="sibTrans" presStyleCnt="0"/>
      <dgm:spPr/>
    </dgm:pt>
    <dgm:pt modelId="{E42D8D54-0047-4109-9731-35BBEBD75709}" type="pres">
      <dgm:prSet presAssocID="{A6C1CE09-2D5B-40DC-95D8-20F705AED9E6}" presName="compNode" presStyleCnt="0"/>
      <dgm:spPr/>
    </dgm:pt>
    <dgm:pt modelId="{F7BB37A7-2D1B-4EA4-9449-784A1DD01CEB}" type="pres">
      <dgm:prSet presAssocID="{A6C1CE09-2D5B-40DC-95D8-20F705AED9E6}" presName="bgRect" presStyleLbl="bgShp" presStyleIdx="2" presStyleCnt="4"/>
      <dgm:spPr/>
    </dgm:pt>
    <dgm:pt modelId="{24F070A2-B37B-4EE0-9D6E-D3DF1B8FA466}" type="pres">
      <dgm:prSet presAssocID="{A6C1CE09-2D5B-40DC-95D8-20F705AED9E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uppe"/>
        </a:ext>
      </dgm:extLst>
    </dgm:pt>
    <dgm:pt modelId="{8F11D9DF-7C5C-4ED4-8211-0F4CC1E4EA24}" type="pres">
      <dgm:prSet presAssocID="{A6C1CE09-2D5B-40DC-95D8-20F705AED9E6}" presName="spaceRect" presStyleCnt="0"/>
      <dgm:spPr/>
    </dgm:pt>
    <dgm:pt modelId="{3F20E327-15C7-418C-A47C-56900D2FB393}" type="pres">
      <dgm:prSet presAssocID="{A6C1CE09-2D5B-40DC-95D8-20F705AED9E6}" presName="parTx" presStyleLbl="revTx" presStyleIdx="2" presStyleCnt="4">
        <dgm:presLayoutVars>
          <dgm:chMax val="0"/>
          <dgm:chPref val="0"/>
        </dgm:presLayoutVars>
      </dgm:prSet>
      <dgm:spPr/>
    </dgm:pt>
    <dgm:pt modelId="{45FE7632-781B-4831-A94B-8EF683F41EF7}" type="pres">
      <dgm:prSet presAssocID="{872AF579-4612-4E12-A9FA-DB420F0F6ACB}" presName="sibTrans" presStyleCnt="0"/>
      <dgm:spPr/>
    </dgm:pt>
    <dgm:pt modelId="{2A900EC3-C858-4C04-8375-E41D7B31D573}" type="pres">
      <dgm:prSet presAssocID="{609F3F38-F7A8-4544-9CF9-62B9153343AF}" presName="compNode" presStyleCnt="0"/>
      <dgm:spPr/>
    </dgm:pt>
    <dgm:pt modelId="{1422EC61-607A-4DBA-8AD8-6103E6097A7B}" type="pres">
      <dgm:prSet presAssocID="{609F3F38-F7A8-4544-9CF9-62B9153343AF}" presName="bgRect" presStyleLbl="bgShp" presStyleIdx="3" presStyleCnt="4"/>
      <dgm:spPr/>
    </dgm:pt>
    <dgm:pt modelId="{390B4C61-83B4-4061-A0C1-482EF2AEA922}" type="pres">
      <dgm:prSet presAssocID="{609F3F38-F7A8-4544-9CF9-62B9153343A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5047EA86-CC77-4E0E-8FE4-B4B93BBD696A}" type="pres">
      <dgm:prSet presAssocID="{609F3F38-F7A8-4544-9CF9-62B9153343AF}" presName="spaceRect" presStyleCnt="0"/>
      <dgm:spPr/>
    </dgm:pt>
    <dgm:pt modelId="{F14D839C-BA40-4AEF-952A-427205FF00AD}" type="pres">
      <dgm:prSet presAssocID="{609F3F38-F7A8-4544-9CF9-62B9153343AF}" presName="parTx" presStyleLbl="revTx" presStyleIdx="3" presStyleCnt="4">
        <dgm:presLayoutVars>
          <dgm:chMax val="0"/>
          <dgm:chPref val="0"/>
        </dgm:presLayoutVars>
      </dgm:prSet>
      <dgm:spPr/>
    </dgm:pt>
  </dgm:ptLst>
  <dgm:cxnLst>
    <dgm:cxn modelId="{DA5EC400-651D-2A4C-BD02-0E42009CBC80}" type="presOf" srcId="{9A6A35A7-0EBB-42C3-9E4E-4AE2A3A7AE48}" destId="{ECB06CA8-510C-41A9-8D83-50957F55B3A6}" srcOrd="0" destOrd="0" presId="urn:microsoft.com/office/officeart/2018/2/layout/IconVerticalSolidList"/>
    <dgm:cxn modelId="{24CE132A-4DCA-4823-81EC-5A74B2D2C8E2}" srcId="{35CA5232-FBC2-4EB1-811E-FEAE9BC82CFA}" destId="{609F3F38-F7A8-4544-9CF9-62B9153343AF}" srcOrd="3" destOrd="0" parTransId="{C78F5DF9-A00B-4D5D-B4AF-165C9589137F}" sibTransId="{B4CC92C8-6BFC-4C4C-A5B6-EC2889FE7CFA}"/>
    <dgm:cxn modelId="{052C5D4A-9D98-3E42-8A37-216E5B47EE98}" type="presOf" srcId="{E483D6D5-17D4-416F-8177-8920B7DC32A8}" destId="{CDF2A50F-C9B0-4949-AED3-5623CF8F4676}" srcOrd="0" destOrd="0" presId="urn:microsoft.com/office/officeart/2018/2/layout/IconVerticalSolidList"/>
    <dgm:cxn modelId="{C38C6775-C180-432F-A927-3D69E7C5F058}" srcId="{35CA5232-FBC2-4EB1-811E-FEAE9BC82CFA}" destId="{A6C1CE09-2D5B-40DC-95D8-20F705AED9E6}" srcOrd="2" destOrd="0" parTransId="{2717D9B8-8AA8-402F-8E7C-CCAB920523F4}" sibTransId="{872AF579-4612-4E12-A9FA-DB420F0F6ACB}"/>
    <dgm:cxn modelId="{F797877C-D4B1-4B63-A3D6-E317EC5DAECE}" srcId="{35CA5232-FBC2-4EB1-811E-FEAE9BC82CFA}" destId="{9A6A35A7-0EBB-42C3-9E4E-4AE2A3A7AE48}" srcOrd="1" destOrd="0" parTransId="{21CCAA4D-440C-473F-A3E6-F477D7DEBE63}" sibTransId="{EEAC30CA-7688-42B0-B2DD-BA5C76355AAC}"/>
    <dgm:cxn modelId="{16549EB3-9A2D-4E2D-8F14-B5240FC7450E}" srcId="{35CA5232-FBC2-4EB1-811E-FEAE9BC82CFA}" destId="{E483D6D5-17D4-416F-8177-8920B7DC32A8}" srcOrd="0" destOrd="0" parTransId="{59D8AC07-3A03-4980-8B0D-433CDFCB094B}" sibTransId="{B90A76A8-3DF2-4743-850C-7537629B5E14}"/>
    <dgm:cxn modelId="{A39357C6-38B8-2E4D-877E-C0BB8237B11C}" type="presOf" srcId="{609F3F38-F7A8-4544-9CF9-62B9153343AF}" destId="{F14D839C-BA40-4AEF-952A-427205FF00AD}" srcOrd="0" destOrd="0" presId="urn:microsoft.com/office/officeart/2018/2/layout/IconVerticalSolidList"/>
    <dgm:cxn modelId="{BF79A8EA-0B1F-4D2C-B534-0D74F3EA073C}" type="presOf" srcId="{35CA5232-FBC2-4EB1-811E-FEAE9BC82CFA}" destId="{5F2FC009-B2D5-4E35-9C85-D46B993FBF51}" srcOrd="0" destOrd="0" presId="urn:microsoft.com/office/officeart/2018/2/layout/IconVerticalSolidList"/>
    <dgm:cxn modelId="{1EA107F5-998C-2F4B-9159-43341165B7E0}" type="presOf" srcId="{A6C1CE09-2D5B-40DC-95D8-20F705AED9E6}" destId="{3F20E327-15C7-418C-A47C-56900D2FB393}" srcOrd="0" destOrd="0" presId="urn:microsoft.com/office/officeart/2018/2/layout/IconVerticalSolidList"/>
    <dgm:cxn modelId="{C8D32CAA-D82A-8B44-B56F-62BC8BD46F0B}" type="presParOf" srcId="{5F2FC009-B2D5-4E35-9C85-D46B993FBF51}" destId="{ABB4A9DE-D644-41F8-B56E-42B390E2ABF8}" srcOrd="0" destOrd="0" presId="urn:microsoft.com/office/officeart/2018/2/layout/IconVerticalSolidList"/>
    <dgm:cxn modelId="{679710CD-B9B0-2D4E-B3E2-3FF540083CCF}" type="presParOf" srcId="{ABB4A9DE-D644-41F8-B56E-42B390E2ABF8}" destId="{A26C4121-2431-46DC-9AA5-3AF6827EA396}" srcOrd="0" destOrd="0" presId="urn:microsoft.com/office/officeart/2018/2/layout/IconVerticalSolidList"/>
    <dgm:cxn modelId="{3149F2BD-89BB-7F42-84F8-87B573838B54}" type="presParOf" srcId="{ABB4A9DE-D644-41F8-B56E-42B390E2ABF8}" destId="{4008E5D9-3EEF-4C08-85CE-8B10AB94D5AB}" srcOrd="1" destOrd="0" presId="urn:microsoft.com/office/officeart/2018/2/layout/IconVerticalSolidList"/>
    <dgm:cxn modelId="{E75BDD57-A2ED-FA41-832F-E9DC82AF1C72}" type="presParOf" srcId="{ABB4A9DE-D644-41F8-B56E-42B390E2ABF8}" destId="{6D1C721D-FC7B-47DD-A579-E0EE2C44079C}" srcOrd="2" destOrd="0" presId="urn:microsoft.com/office/officeart/2018/2/layout/IconVerticalSolidList"/>
    <dgm:cxn modelId="{760095DF-8663-1B4E-BE7B-FDAC0E3020A2}" type="presParOf" srcId="{ABB4A9DE-D644-41F8-B56E-42B390E2ABF8}" destId="{CDF2A50F-C9B0-4949-AED3-5623CF8F4676}" srcOrd="3" destOrd="0" presId="urn:microsoft.com/office/officeart/2018/2/layout/IconVerticalSolidList"/>
    <dgm:cxn modelId="{8CACFC9A-0BD0-6944-A4AC-BC7A69FB3DA0}" type="presParOf" srcId="{5F2FC009-B2D5-4E35-9C85-D46B993FBF51}" destId="{DB6388F7-93DA-4C9A-8CF5-77EA55E7F392}" srcOrd="1" destOrd="0" presId="urn:microsoft.com/office/officeart/2018/2/layout/IconVerticalSolidList"/>
    <dgm:cxn modelId="{C6182348-7BFD-7D43-92F8-1E12A3820820}" type="presParOf" srcId="{5F2FC009-B2D5-4E35-9C85-D46B993FBF51}" destId="{9C5FC432-9326-46C6-B1BC-BCD0309E0157}" srcOrd="2" destOrd="0" presId="urn:microsoft.com/office/officeart/2018/2/layout/IconVerticalSolidList"/>
    <dgm:cxn modelId="{4F94AC60-00C0-EF4E-885C-958621AE33DA}" type="presParOf" srcId="{9C5FC432-9326-46C6-B1BC-BCD0309E0157}" destId="{42199103-A2CC-43F6-84BC-949BC1A759AC}" srcOrd="0" destOrd="0" presId="urn:microsoft.com/office/officeart/2018/2/layout/IconVerticalSolidList"/>
    <dgm:cxn modelId="{0BE66956-858B-4848-94D6-D2E88CD22EA4}" type="presParOf" srcId="{9C5FC432-9326-46C6-B1BC-BCD0309E0157}" destId="{BEFAACC1-CBA3-4229-A77D-58FD05D7DCFD}" srcOrd="1" destOrd="0" presId="urn:microsoft.com/office/officeart/2018/2/layout/IconVerticalSolidList"/>
    <dgm:cxn modelId="{E35E02EA-9527-124D-B9BC-87200C8EFD38}" type="presParOf" srcId="{9C5FC432-9326-46C6-B1BC-BCD0309E0157}" destId="{12A046BC-C473-4A68-84B7-0EE1EB40AA9E}" srcOrd="2" destOrd="0" presId="urn:microsoft.com/office/officeart/2018/2/layout/IconVerticalSolidList"/>
    <dgm:cxn modelId="{BA89B152-064A-6342-A9BA-BB1F39B13274}" type="presParOf" srcId="{9C5FC432-9326-46C6-B1BC-BCD0309E0157}" destId="{ECB06CA8-510C-41A9-8D83-50957F55B3A6}" srcOrd="3" destOrd="0" presId="urn:microsoft.com/office/officeart/2018/2/layout/IconVerticalSolidList"/>
    <dgm:cxn modelId="{84815750-6C44-F741-9E40-3D6FA62A7A32}" type="presParOf" srcId="{5F2FC009-B2D5-4E35-9C85-D46B993FBF51}" destId="{5C3966CC-FB32-43F8-ACC8-DCDBB4BCC359}" srcOrd="3" destOrd="0" presId="urn:microsoft.com/office/officeart/2018/2/layout/IconVerticalSolidList"/>
    <dgm:cxn modelId="{09F6837C-2306-E94A-83E1-D3DF1701D2C5}" type="presParOf" srcId="{5F2FC009-B2D5-4E35-9C85-D46B993FBF51}" destId="{E42D8D54-0047-4109-9731-35BBEBD75709}" srcOrd="4" destOrd="0" presId="urn:microsoft.com/office/officeart/2018/2/layout/IconVerticalSolidList"/>
    <dgm:cxn modelId="{904B5134-CA22-B34D-9E02-AA323FEBBF55}" type="presParOf" srcId="{E42D8D54-0047-4109-9731-35BBEBD75709}" destId="{F7BB37A7-2D1B-4EA4-9449-784A1DD01CEB}" srcOrd="0" destOrd="0" presId="urn:microsoft.com/office/officeart/2018/2/layout/IconVerticalSolidList"/>
    <dgm:cxn modelId="{EBFF6301-C48B-C74C-8EBC-0C3094A87B6A}" type="presParOf" srcId="{E42D8D54-0047-4109-9731-35BBEBD75709}" destId="{24F070A2-B37B-4EE0-9D6E-D3DF1B8FA466}" srcOrd="1" destOrd="0" presId="urn:microsoft.com/office/officeart/2018/2/layout/IconVerticalSolidList"/>
    <dgm:cxn modelId="{EF86BC00-1FA7-B54D-9BA9-E3D33CAD74B2}" type="presParOf" srcId="{E42D8D54-0047-4109-9731-35BBEBD75709}" destId="{8F11D9DF-7C5C-4ED4-8211-0F4CC1E4EA24}" srcOrd="2" destOrd="0" presId="urn:microsoft.com/office/officeart/2018/2/layout/IconVerticalSolidList"/>
    <dgm:cxn modelId="{91235A0F-DFE5-D042-A703-55E0486D3BCE}" type="presParOf" srcId="{E42D8D54-0047-4109-9731-35BBEBD75709}" destId="{3F20E327-15C7-418C-A47C-56900D2FB393}" srcOrd="3" destOrd="0" presId="urn:microsoft.com/office/officeart/2018/2/layout/IconVerticalSolidList"/>
    <dgm:cxn modelId="{43A2C4D3-04E5-6F41-86C0-BA0A103153C4}" type="presParOf" srcId="{5F2FC009-B2D5-4E35-9C85-D46B993FBF51}" destId="{45FE7632-781B-4831-A94B-8EF683F41EF7}" srcOrd="5" destOrd="0" presId="urn:microsoft.com/office/officeart/2018/2/layout/IconVerticalSolidList"/>
    <dgm:cxn modelId="{ED3C84FF-3544-6644-B294-5AD00F09F8AB}" type="presParOf" srcId="{5F2FC009-B2D5-4E35-9C85-D46B993FBF51}" destId="{2A900EC3-C858-4C04-8375-E41D7B31D573}" srcOrd="6" destOrd="0" presId="urn:microsoft.com/office/officeart/2018/2/layout/IconVerticalSolidList"/>
    <dgm:cxn modelId="{B7549059-5E29-F94C-BB0F-6381AEE5825B}" type="presParOf" srcId="{2A900EC3-C858-4C04-8375-E41D7B31D573}" destId="{1422EC61-607A-4DBA-8AD8-6103E6097A7B}" srcOrd="0" destOrd="0" presId="urn:microsoft.com/office/officeart/2018/2/layout/IconVerticalSolidList"/>
    <dgm:cxn modelId="{F6CF1B13-2E18-AC41-B8DE-17BBE6BC3CEF}" type="presParOf" srcId="{2A900EC3-C858-4C04-8375-E41D7B31D573}" destId="{390B4C61-83B4-4061-A0C1-482EF2AEA922}" srcOrd="1" destOrd="0" presId="urn:microsoft.com/office/officeart/2018/2/layout/IconVerticalSolidList"/>
    <dgm:cxn modelId="{A87FF9DF-ED69-024D-BCB5-AB7F64FBA007}" type="presParOf" srcId="{2A900EC3-C858-4C04-8375-E41D7B31D573}" destId="{5047EA86-CC77-4E0E-8FE4-B4B93BBD696A}" srcOrd="2" destOrd="0" presId="urn:microsoft.com/office/officeart/2018/2/layout/IconVerticalSolidList"/>
    <dgm:cxn modelId="{D26FD32B-C41A-BD48-83F7-1588BF33E310}" type="presParOf" srcId="{2A900EC3-C858-4C04-8375-E41D7B31D573}" destId="{F14D839C-BA40-4AEF-952A-427205FF00A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1B42E9-8387-425C-9580-D4B75388AAEC}"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77878907-1DF7-4A0E-B931-94BF8825E247}">
      <dgm:prSet/>
      <dgm:spPr/>
      <dgm:t>
        <a:bodyPr/>
        <a:lstStyle/>
        <a:p>
          <a:r>
            <a:rPr lang="nb-NO" b="0" i="0" err="1"/>
            <a:t>A.Framskrivingar</a:t>
          </a:r>
          <a:r>
            <a:rPr lang="nb-NO" b="0" i="0"/>
            <a:t> om kompetansebehov nasjonalt og regionalt</a:t>
          </a:r>
          <a:r>
            <a:rPr lang="en-US" b="0" i="0"/>
            <a:t>​</a:t>
          </a:r>
          <a:endParaRPr lang="en-US"/>
        </a:p>
      </dgm:t>
    </dgm:pt>
    <dgm:pt modelId="{A8F4EF4F-D1D5-4BAC-A32F-849EC8A2FAAA}" type="parTrans" cxnId="{03592BDC-5E9B-4DE0-BE4A-9B824E91170C}">
      <dgm:prSet/>
      <dgm:spPr/>
      <dgm:t>
        <a:bodyPr/>
        <a:lstStyle/>
        <a:p>
          <a:endParaRPr lang="en-US"/>
        </a:p>
      </dgm:t>
    </dgm:pt>
    <dgm:pt modelId="{F92692E5-A7D8-4A6A-84A4-B0468F6F20DC}" type="sibTrans" cxnId="{03592BDC-5E9B-4DE0-BE4A-9B824E91170C}">
      <dgm:prSet/>
      <dgm:spPr/>
      <dgm:t>
        <a:bodyPr/>
        <a:lstStyle/>
        <a:p>
          <a:endParaRPr lang="en-US"/>
        </a:p>
      </dgm:t>
    </dgm:pt>
    <dgm:pt modelId="{B5D157D4-2270-47CA-99A4-DCDFF75E96E1}">
      <dgm:prSet/>
      <dgm:spPr/>
      <dgm:t>
        <a:bodyPr/>
        <a:lstStyle/>
        <a:p>
          <a:r>
            <a:rPr lang="nb-NO" b="0" i="0" err="1"/>
            <a:t>B.Campusansvar</a:t>
          </a:r>
          <a:r>
            <a:rPr lang="en-US" b="0" i="0"/>
            <a:t>​</a:t>
          </a:r>
          <a:endParaRPr lang="en-US"/>
        </a:p>
      </dgm:t>
    </dgm:pt>
    <dgm:pt modelId="{8F40E689-BDDD-41F2-9301-95E8804B050B}" type="parTrans" cxnId="{82B122EF-917C-491A-8D55-02134A0D28CA}">
      <dgm:prSet/>
      <dgm:spPr/>
      <dgm:t>
        <a:bodyPr/>
        <a:lstStyle/>
        <a:p>
          <a:endParaRPr lang="en-US"/>
        </a:p>
      </dgm:t>
    </dgm:pt>
    <dgm:pt modelId="{12ACD17A-CB40-4924-8006-C6303CC4EE13}" type="sibTrans" cxnId="{82B122EF-917C-491A-8D55-02134A0D28CA}">
      <dgm:prSet/>
      <dgm:spPr/>
      <dgm:t>
        <a:bodyPr/>
        <a:lstStyle/>
        <a:p>
          <a:endParaRPr lang="en-US"/>
        </a:p>
      </dgm:t>
    </dgm:pt>
    <dgm:pt modelId="{E6CA4B60-0D08-4306-9BE4-59E653288F3B}">
      <dgm:prSet/>
      <dgm:spPr/>
      <dgm:t>
        <a:bodyPr/>
        <a:lstStyle/>
        <a:p>
          <a:r>
            <a:rPr lang="nb-NO" b="0" i="0" err="1"/>
            <a:t>C.Økonomisk</a:t>
          </a:r>
          <a:r>
            <a:rPr lang="nb-NO" b="0" i="0"/>
            <a:t> </a:t>
          </a:r>
          <a:r>
            <a:rPr lang="nb-NO" b="0" i="0" err="1"/>
            <a:t>berekraftig</a:t>
          </a:r>
          <a:r>
            <a:rPr lang="nb-NO" b="0" i="0"/>
            <a:t>​</a:t>
          </a:r>
          <a:endParaRPr lang="en-US"/>
        </a:p>
      </dgm:t>
    </dgm:pt>
    <dgm:pt modelId="{AF32BB8A-45E3-4C3C-B587-AE4E8EF8994F}" type="parTrans" cxnId="{196048E2-3384-488F-ACB4-52AE14FBF561}">
      <dgm:prSet/>
      <dgm:spPr/>
      <dgm:t>
        <a:bodyPr/>
        <a:lstStyle/>
        <a:p>
          <a:endParaRPr lang="en-US"/>
        </a:p>
      </dgm:t>
    </dgm:pt>
    <dgm:pt modelId="{06750E14-05D3-4BE9-AEFE-28F45A33F9E9}" type="sibTrans" cxnId="{196048E2-3384-488F-ACB4-52AE14FBF561}">
      <dgm:prSet/>
      <dgm:spPr/>
      <dgm:t>
        <a:bodyPr/>
        <a:lstStyle/>
        <a:p>
          <a:endParaRPr lang="en-US"/>
        </a:p>
      </dgm:t>
    </dgm:pt>
    <dgm:pt modelId="{DE17B4E5-4C86-4C94-BC1F-8B631DDB2144}">
      <dgm:prSet/>
      <dgm:spPr/>
      <dgm:t>
        <a:bodyPr/>
        <a:lstStyle/>
        <a:p>
          <a:r>
            <a:rPr lang="nb-NO" b="0" i="0" err="1"/>
            <a:t>D.Kopling</a:t>
          </a:r>
          <a:r>
            <a:rPr lang="nb-NO" b="0" i="0"/>
            <a:t> til aktive forskingsgrupper</a:t>
          </a:r>
          <a:r>
            <a:rPr lang="en-US" b="0" i="0"/>
            <a:t>​</a:t>
          </a:r>
          <a:endParaRPr lang="en-US"/>
        </a:p>
      </dgm:t>
    </dgm:pt>
    <dgm:pt modelId="{8949AF1D-9E3A-4083-A6DD-9A091269E377}" type="parTrans" cxnId="{4065E872-6CF5-42B8-828D-E326DFC9B470}">
      <dgm:prSet/>
      <dgm:spPr/>
      <dgm:t>
        <a:bodyPr/>
        <a:lstStyle/>
        <a:p>
          <a:endParaRPr lang="en-US"/>
        </a:p>
      </dgm:t>
    </dgm:pt>
    <dgm:pt modelId="{D9DBFCC5-9D22-4044-A2AA-60C69DD37828}" type="sibTrans" cxnId="{4065E872-6CF5-42B8-828D-E326DFC9B470}">
      <dgm:prSet/>
      <dgm:spPr/>
      <dgm:t>
        <a:bodyPr/>
        <a:lstStyle/>
        <a:p>
          <a:endParaRPr lang="en-US"/>
        </a:p>
      </dgm:t>
    </dgm:pt>
    <dgm:pt modelId="{C6DBDA53-E761-4759-BB2B-F8FCD51C76F0}">
      <dgm:prSet/>
      <dgm:spPr/>
      <dgm:t>
        <a:bodyPr/>
        <a:lstStyle/>
        <a:p>
          <a:r>
            <a:rPr lang="nb-NO" b="0" i="0" err="1"/>
            <a:t>E.Auka</a:t>
          </a:r>
          <a:r>
            <a:rPr lang="nb-NO" b="0" i="0"/>
            <a:t> tal program/emner som deltidsutdanning</a:t>
          </a:r>
          <a:endParaRPr lang="en-US"/>
        </a:p>
      </dgm:t>
    </dgm:pt>
    <dgm:pt modelId="{C89A9A5A-9079-4AC3-96E5-E2465AE3FAAB}" type="parTrans" cxnId="{32413ACA-2CE3-44EC-B70D-253624D39E49}">
      <dgm:prSet/>
      <dgm:spPr/>
      <dgm:t>
        <a:bodyPr/>
        <a:lstStyle/>
        <a:p>
          <a:endParaRPr lang="en-US"/>
        </a:p>
      </dgm:t>
    </dgm:pt>
    <dgm:pt modelId="{9BB6E5C3-F2E1-4768-85CE-2F74B4CBB3EF}" type="sibTrans" cxnId="{32413ACA-2CE3-44EC-B70D-253624D39E49}">
      <dgm:prSet/>
      <dgm:spPr/>
      <dgm:t>
        <a:bodyPr/>
        <a:lstStyle/>
        <a:p>
          <a:endParaRPr lang="en-US"/>
        </a:p>
      </dgm:t>
    </dgm:pt>
    <dgm:pt modelId="{642D4E3E-CC1B-4D47-80B9-90380C69863D}" type="pres">
      <dgm:prSet presAssocID="{3C1B42E9-8387-425C-9580-D4B75388AAEC}" presName="outerComposite" presStyleCnt="0">
        <dgm:presLayoutVars>
          <dgm:chMax val="5"/>
          <dgm:dir/>
          <dgm:resizeHandles val="exact"/>
        </dgm:presLayoutVars>
      </dgm:prSet>
      <dgm:spPr/>
    </dgm:pt>
    <dgm:pt modelId="{D5EA804F-0655-7B4A-A010-77C137290B88}" type="pres">
      <dgm:prSet presAssocID="{3C1B42E9-8387-425C-9580-D4B75388AAEC}" presName="dummyMaxCanvas" presStyleCnt="0">
        <dgm:presLayoutVars/>
      </dgm:prSet>
      <dgm:spPr/>
    </dgm:pt>
    <dgm:pt modelId="{8A5A1414-9BBA-4043-A93E-D915FBFBEBB4}" type="pres">
      <dgm:prSet presAssocID="{3C1B42E9-8387-425C-9580-D4B75388AAEC}" presName="FiveNodes_1" presStyleLbl="node1" presStyleIdx="0" presStyleCnt="5">
        <dgm:presLayoutVars>
          <dgm:bulletEnabled val="1"/>
        </dgm:presLayoutVars>
      </dgm:prSet>
      <dgm:spPr/>
    </dgm:pt>
    <dgm:pt modelId="{F0AABF95-B5EE-B942-97F5-2708252C1BD6}" type="pres">
      <dgm:prSet presAssocID="{3C1B42E9-8387-425C-9580-D4B75388AAEC}" presName="FiveNodes_2" presStyleLbl="node1" presStyleIdx="1" presStyleCnt="5">
        <dgm:presLayoutVars>
          <dgm:bulletEnabled val="1"/>
        </dgm:presLayoutVars>
      </dgm:prSet>
      <dgm:spPr/>
    </dgm:pt>
    <dgm:pt modelId="{849CB444-5BBE-B14B-AD28-3783C2B854CC}" type="pres">
      <dgm:prSet presAssocID="{3C1B42E9-8387-425C-9580-D4B75388AAEC}" presName="FiveNodes_3" presStyleLbl="node1" presStyleIdx="2" presStyleCnt="5">
        <dgm:presLayoutVars>
          <dgm:bulletEnabled val="1"/>
        </dgm:presLayoutVars>
      </dgm:prSet>
      <dgm:spPr/>
    </dgm:pt>
    <dgm:pt modelId="{0781218B-EEF1-4F47-973C-12106E7F84F5}" type="pres">
      <dgm:prSet presAssocID="{3C1B42E9-8387-425C-9580-D4B75388AAEC}" presName="FiveNodes_4" presStyleLbl="node1" presStyleIdx="3" presStyleCnt="5">
        <dgm:presLayoutVars>
          <dgm:bulletEnabled val="1"/>
        </dgm:presLayoutVars>
      </dgm:prSet>
      <dgm:spPr/>
    </dgm:pt>
    <dgm:pt modelId="{9EA9C507-0C08-5347-B819-E964D077D65A}" type="pres">
      <dgm:prSet presAssocID="{3C1B42E9-8387-425C-9580-D4B75388AAEC}" presName="FiveNodes_5" presStyleLbl="node1" presStyleIdx="4" presStyleCnt="5">
        <dgm:presLayoutVars>
          <dgm:bulletEnabled val="1"/>
        </dgm:presLayoutVars>
      </dgm:prSet>
      <dgm:spPr/>
    </dgm:pt>
    <dgm:pt modelId="{BAD7580F-6071-F543-B018-1D681D9B13AE}" type="pres">
      <dgm:prSet presAssocID="{3C1B42E9-8387-425C-9580-D4B75388AAEC}" presName="FiveConn_1-2" presStyleLbl="fgAccFollowNode1" presStyleIdx="0" presStyleCnt="4">
        <dgm:presLayoutVars>
          <dgm:bulletEnabled val="1"/>
        </dgm:presLayoutVars>
      </dgm:prSet>
      <dgm:spPr/>
    </dgm:pt>
    <dgm:pt modelId="{E161325F-8B88-584E-938D-E8F586DD3596}" type="pres">
      <dgm:prSet presAssocID="{3C1B42E9-8387-425C-9580-D4B75388AAEC}" presName="FiveConn_2-3" presStyleLbl="fgAccFollowNode1" presStyleIdx="1" presStyleCnt="4">
        <dgm:presLayoutVars>
          <dgm:bulletEnabled val="1"/>
        </dgm:presLayoutVars>
      </dgm:prSet>
      <dgm:spPr/>
    </dgm:pt>
    <dgm:pt modelId="{378CA71B-6D27-3042-8AD7-976C93F6A62D}" type="pres">
      <dgm:prSet presAssocID="{3C1B42E9-8387-425C-9580-D4B75388AAEC}" presName="FiveConn_3-4" presStyleLbl="fgAccFollowNode1" presStyleIdx="2" presStyleCnt="4">
        <dgm:presLayoutVars>
          <dgm:bulletEnabled val="1"/>
        </dgm:presLayoutVars>
      </dgm:prSet>
      <dgm:spPr/>
    </dgm:pt>
    <dgm:pt modelId="{580954EF-6C99-6A4E-BC33-29B121FCAF0C}" type="pres">
      <dgm:prSet presAssocID="{3C1B42E9-8387-425C-9580-D4B75388AAEC}" presName="FiveConn_4-5" presStyleLbl="fgAccFollowNode1" presStyleIdx="3" presStyleCnt="4">
        <dgm:presLayoutVars>
          <dgm:bulletEnabled val="1"/>
        </dgm:presLayoutVars>
      </dgm:prSet>
      <dgm:spPr/>
    </dgm:pt>
    <dgm:pt modelId="{63184056-2E07-E44F-AD5F-4DA370949EEA}" type="pres">
      <dgm:prSet presAssocID="{3C1B42E9-8387-425C-9580-D4B75388AAEC}" presName="FiveNodes_1_text" presStyleLbl="node1" presStyleIdx="4" presStyleCnt="5">
        <dgm:presLayoutVars>
          <dgm:bulletEnabled val="1"/>
        </dgm:presLayoutVars>
      </dgm:prSet>
      <dgm:spPr/>
    </dgm:pt>
    <dgm:pt modelId="{92E2D982-B311-CE4D-A22F-D701D1C535C8}" type="pres">
      <dgm:prSet presAssocID="{3C1B42E9-8387-425C-9580-D4B75388AAEC}" presName="FiveNodes_2_text" presStyleLbl="node1" presStyleIdx="4" presStyleCnt="5">
        <dgm:presLayoutVars>
          <dgm:bulletEnabled val="1"/>
        </dgm:presLayoutVars>
      </dgm:prSet>
      <dgm:spPr/>
    </dgm:pt>
    <dgm:pt modelId="{32499C03-EBB4-3C4E-85B7-4C80F3B3DE81}" type="pres">
      <dgm:prSet presAssocID="{3C1B42E9-8387-425C-9580-D4B75388AAEC}" presName="FiveNodes_3_text" presStyleLbl="node1" presStyleIdx="4" presStyleCnt="5">
        <dgm:presLayoutVars>
          <dgm:bulletEnabled val="1"/>
        </dgm:presLayoutVars>
      </dgm:prSet>
      <dgm:spPr/>
    </dgm:pt>
    <dgm:pt modelId="{A8F9B8FE-9C6B-F54E-8E24-A446DD732DD0}" type="pres">
      <dgm:prSet presAssocID="{3C1B42E9-8387-425C-9580-D4B75388AAEC}" presName="FiveNodes_4_text" presStyleLbl="node1" presStyleIdx="4" presStyleCnt="5">
        <dgm:presLayoutVars>
          <dgm:bulletEnabled val="1"/>
        </dgm:presLayoutVars>
      </dgm:prSet>
      <dgm:spPr/>
    </dgm:pt>
    <dgm:pt modelId="{5FD0D75E-B1B9-4B45-ABEF-F46B2CE49CC9}" type="pres">
      <dgm:prSet presAssocID="{3C1B42E9-8387-425C-9580-D4B75388AAEC}" presName="FiveNodes_5_text" presStyleLbl="node1" presStyleIdx="4" presStyleCnt="5">
        <dgm:presLayoutVars>
          <dgm:bulletEnabled val="1"/>
        </dgm:presLayoutVars>
      </dgm:prSet>
      <dgm:spPr/>
    </dgm:pt>
  </dgm:ptLst>
  <dgm:cxnLst>
    <dgm:cxn modelId="{98BAF803-B120-F74C-AB94-4C5D9C7C5CC4}" type="presOf" srcId="{B5D157D4-2270-47CA-99A4-DCDFF75E96E1}" destId="{F0AABF95-B5EE-B942-97F5-2708252C1BD6}" srcOrd="0" destOrd="0" presId="urn:microsoft.com/office/officeart/2005/8/layout/vProcess5"/>
    <dgm:cxn modelId="{55EF841E-6D2A-544F-82E2-EFF13996EFAD}" type="presOf" srcId="{06750E14-05D3-4BE9-AEFE-28F45A33F9E9}" destId="{378CA71B-6D27-3042-8AD7-976C93F6A62D}" srcOrd="0" destOrd="0" presId="urn:microsoft.com/office/officeart/2005/8/layout/vProcess5"/>
    <dgm:cxn modelId="{EC8D9A6E-7688-6C47-B5A6-3CBF77A45811}" type="presOf" srcId="{E6CA4B60-0D08-4306-9BE4-59E653288F3B}" destId="{32499C03-EBB4-3C4E-85B7-4C80F3B3DE81}" srcOrd="1" destOrd="0" presId="urn:microsoft.com/office/officeart/2005/8/layout/vProcess5"/>
    <dgm:cxn modelId="{4065E872-6CF5-42B8-828D-E326DFC9B470}" srcId="{3C1B42E9-8387-425C-9580-D4B75388AAEC}" destId="{DE17B4E5-4C86-4C94-BC1F-8B631DDB2144}" srcOrd="3" destOrd="0" parTransId="{8949AF1D-9E3A-4083-A6DD-9A091269E377}" sibTransId="{D9DBFCC5-9D22-4044-A2AA-60C69DD37828}"/>
    <dgm:cxn modelId="{8F23AF7F-4070-414D-A3EE-40AB1B985787}" type="presOf" srcId="{DE17B4E5-4C86-4C94-BC1F-8B631DDB2144}" destId="{A8F9B8FE-9C6B-F54E-8E24-A446DD732DD0}" srcOrd="1" destOrd="0" presId="urn:microsoft.com/office/officeart/2005/8/layout/vProcess5"/>
    <dgm:cxn modelId="{CABDC58C-7E1D-804A-8FFE-AF2B27A4269D}" type="presOf" srcId="{DE17B4E5-4C86-4C94-BC1F-8B631DDB2144}" destId="{0781218B-EEF1-4F47-973C-12106E7F84F5}" srcOrd="0" destOrd="0" presId="urn:microsoft.com/office/officeart/2005/8/layout/vProcess5"/>
    <dgm:cxn modelId="{B69E22A2-3C32-5D4C-9D51-45FB7520F6DC}" type="presOf" srcId="{E6CA4B60-0D08-4306-9BE4-59E653288F3B}" destId="{849CB444-5BBE-B14B-AD28-3783C2B854CC}" srcOrd="0" destOrd="0" presId="urn:microsoft.com/office/officeart/2005/8/layout/vProcess5"/>
    <dgm:cxn modelId="{8242B1AE-4246-5F48-9DE9-B8288F3A4CE4}" type="presOf" srcId="{3C1B42E9-8387-425C-9580-D4B75388AAEC}" destId="{642D4E3E-CC1B-4D47-80B9-90380C69863D}" srcOrd="0" destOrd="0" presId="urn:microsoft.com/office/officeart/2005/8/layout/vProcess5"/>
    <dgm:cxn modelId="{2005BCB4-DD16-8D42-869E-C9C2796F31E2}" type="presOf" srcId="{F92692E5-A7D8-4A6A-84A4-B0468F6F20DC}" destId="{BAD7580F-6071-F543-B018-1D681D9B13AE}" srcOrd="0" destOrd="0" presId="urn:microsoft.com/office/officeart/2005/8/layout/vProcess5"/>
    <dgm:cxn modelId="{0A027FB6-915F-454A-9DAA-8CC8219680DF}" type="presOf" srcId="{C6DBDA53-E761-4759-BB2B-F8FCD51C76F0}" destId="{5FD0D75E-B1B9-4B45-ABEF-F46B2CE49CC9}" srcOrd="1" destOrd="0" presId="urn:microsoft.com/office/officeart/2005/8/layout/vProcess5"/>
    <dgm:cxn modelId="{245DEABC-0389-E04E-AF72-77CC33AE85EB}" type="presOf" srcId="{D9DBFCC5-9D22-4044-A2AA-60C69DD37828}" destId="{580954EF-6C99-6A4E-BC33-29B121FCAF0C}" srcOrd="0" destOrd="0" presId="urn:microsoft.com/office/officeart/2005/8/layout/vProcess5"/>
    <dgm:cxn modelId="{6ACF1DC7-CD7A-194D-A2FE-F1DDDA184441}" type="presOf" srcId="{12ACD17A-CB40-4924-8006-C6303CC4EE13}" destId="{E161325F-8B88-584E-938D-E8F586DD3596}" srcOrd="0" destOrd="0" presId="urn:microsoft.com/office/officeart/2005/8/layout/vProcess5"/>
    <dgm:cxn modelId="{32413ACA-2CE3-44EC-B70D-253624D39E49}" srcId="{3C1B42E9-8387-425C-9580-D4B75388AAEC}" destId="{C6DBDA53-E761-4759-BB2B-F8FCD51C76F0}" srcOrd="4" destOrd="0" parTransId="{C89A9A5A-9079-4AC3-96E5-E2465AE3FAAB}" sibTransId="{9BB6E5C3-F2E1-4768-85CE-2F74B4CBB3EF}"/>
    <dgm:cxn modelId="{246042D4-80C9-9240-A367-AA844EA297B3}" type="presOf" srcId="{B5D157D4-2270-47CA-99A4-DCDFF75E96E1}" destId="{92E2D982-B311-CE4D-A22F-D701D1C535C8}" srcOrd="1" destOrd="0" presId="urn:microsoft.com/office/officeart/2005/8/layout/vProcess5"/>
    <dgm:cxn modelId="{03592BDC-5E9B-4DE0-BE4A-9B824E91170C}" srcId="{3C1B42E9-8387-425C-9580-D4B75388AAEC}" destId="{77878907-1DF7-4A0E-B931-94BF8825E247}" srcOrd="0" destOrd="0" parTransId="{A8F4EF4F-D1D5-4BAC-A32F-849EC8A2FAAA}" sibTransId="{F92692E5-A7D8-4A6A-84A4-B0468F6F20DC}"/>
    <dgm:cxn modelId="{196048E2-3384-488F-ACB4-52AE14FBF561}" srcId="{3C1B42E9-8387-425C-9580-D4B75388AAEC}" destId="{E6CA4B60-0D08-4306-9BE4-59E653288F3B}" srcOrd="2" destOrd="0" parTransId="{AF32BB8A-45E3-4C3C-B587-AE4E8EF8994F}" sibTransId="{06750E14-05D3-4BE9-AEFE-28F45A33F9E9}"/>
    <dgm:cxn modelId="{98337EE2-8BFD-B643-9B63-2F6C99868DCE}" type="presOf" srcId="{77878907-1DF7-4A0E-B931-94BF8825E247}" destId="{8A5A1414-9BBA-4043-A93E-D915FBFBEBB4}" srcOrd="0" destOrd="0" presId="urn:microsoft.com/office/officeart/2005/8/layout/vProcess5"/>
    <dgm:cxn modelId="{620312E6-7455-B54A-9277-985261A86224}" type="presOf" srcId="{77878907-1DF7-4A0E-B931-94BF8825E247}" destId="{63184056-2E07-E44F-AD5F-4DA370949EEA}" srcOrd="1" destOrd="0" presId="urn:microsoft.com/office/officeart/2005/8/layout/vProcess5"/>
    <dgm:cxn modelId="{33D8B1ED-1D89-A440-B713-6B827294C053}" type="presOf" srcId="{C6DBDA53-E761-4759-BB2B-F8FCD51C76F0}" destId="{9EA9C507-0C08-5347-B819-E964D077D65A}" srcOrd="0" destOrd="0" presId="urn:microsoft.com/office/officeart/2005/8/layout/vProcess5"/>
    <dgm:cxn modelId="{82B122EF-917C-491A-8D55-02134A0D28CA}" srcId="{3C1B42E9-8387-425C-9580-D4B75388AAEC}" destId="{B5D157D4-2270-47CA-99A4-DCDFF75E96E1}" srcOrd="1" destOrd="0" parTransId="{8F40E689-BDDD-41F2-9301-95E8804B050B}" sibTransId="{12ACD17A-CB40-4924-8006-C6303CC4EE13}"/>
    <dgm:cxn modelId="{7A41C420-A781-C047-9224-D21AE4A38C22}" type="presParOf" srcId="{642D4E3E-CC1B-4D47-80B9-90380C69863D}" destId="{D5EA804F-0655-7B4A-A010-77C137290B88}" srcOrd="0" destOrd="0" presId="urn:microsoft.com/office/officeart/2005/8/layout/vProcess5"/>
    <dgm:cxn modelId="{29958CBD-2D2F-E543-9D9B-668263097C76}" type="presParOf" srcId="{642D4E3E-CC1B-4D47-80B9-90380C69863D}" destId="{8A5A1414-9BBA-4043-A93E-D915FBFBEBB4}" srcOrd="1" destOrd="0" presId="urn:microsoft.com/office/officeart/2005/8/layout/vProcess5"/>
    <dgm:cxn modelId="{69B0BA95-B9A7-1447-8331-D01A3B79344D}" type="presParOf" srcId="{642D4E3E-CC1B-4D47-80B9-90380C69863D}" destId="{F0AABF95-B5EE-B942-97F5-2708252C1BD6}" srcOrd="2" destOrd="0" presId="urn:microsoft.com/office/officeart/2005/8/layout/vProcess5"/>
    <dgm:cxn modelId="{838F2D57-C532-5945-8AE9-221A64B955C9}" type="presParOf" srcId="{642D4E3E-CC1B-4D47-80B9-90380C69863D}" destId="{849CB444-5BBE-B14B-AD28-3783C2B854CC}" srcOrd="3" destOrd="0" presId="urn:microsoft.com/office/officeart/2005/8/layout/vProcess5"/>
    <dgm:cxn modelId="{1158653E-FDB0-674C-B781-29EBCD06E001}" type="presParOf" srcId="{642D4E3E-CC1B-4D47-80B9-90380C69863D}" destId="{0781218B-EEF1-4F47-973C-12106E7F84F5}" srcOrd="4" destOrd="0" presId="urn:microsoft.com/office/officeart/2005/8/layout/vProcess5"/>
    <dgm:cxn modelId="{361EDACF-0BD5-4C4B-8A35-E7E82FFFB5B2}" type="presParOf" srcId="{642D4E3E-CC1B-4D47-80B9-90380C69863D}" destId="{9EA9C507-0C08-5347-B819-E964D077D65A}" srcOrd="5" destOrd="0" presId="urn:microsoft.com/office/officeart/2005/8/layout/vProcess5"/>
    <dgm:cxn modelId="{55E5DBCC-1BBC-FC4B-B985-56A762D8D9FC}" type="presParOf" srcId="{642D4E3E-CC1B-4D47-80B9-90380C69863D}" destId="{BAD7580F-6071-F543-B018-1D681D9B13AE}" srcOrd="6" destOrd="0" presId="urn:microsoft.com/office/officeart/2005/8/layout/vProcess5"/>
    <dgm:cxn modelId="{A4734208-9C74-ED4A-BA55-937CF25654D4}" type="presParOf" srcId="{642D4E3E-CC1B-4D47-80B9-90380C69863D}" destId="{E161325F-8B88-584E-938D-E8F586DD3596}" srcOrd="7" destOrd="0" presId="urn:microsoft.com/office/officeart/2005/8/layout/vProcess5"/>
    <dgm:cxn modelId="{1489204D-E2ED-FE4F-A766-438346013160}" type="presParOf" srcId="{642D4E3E-CC1B-4D47-80B9-90380C69863D}" destId="{378CA71B-6D27-3042-8AD7-976C93F6A62D}" srcOrd="8" destOrd="0" presId="urn:microsoft.com/office/officeart/2005/8/layout/vProcess5"/>
    <dgm:cxn modelId="{CFF42194-9BEC-C24F-B75F-ACE99A678A6C}" type="presParOf" srcId="{642D4E3E-CC1B-4D47-80B9-90380C69863D}" destId="{580954EF-6C99-6A4E-BC33-29B121FCAF0C}" srcOrd="9" destOrd="0" presId="urn:microsoft.com/office/officeart/2005/8/layout/vProcess5"/>
    <dgm:cxn modelId="{4C0CBFE6-AA9E-2F42-B648-E520C99D88C3}" type="presParOf" srcId="{642D4E3E-CC1B-4D47-80B9-90380C69863D}" destId="{63184056-2E07-E44F-AD5F-4DA370949EEA}" srcOrd="10" destOrd="0" presId="urn:microsoft.com/office/officeart/2005/8/layout/vProcess5"/>
    <dgm:cxn modelId="{C44BD9CF-905D-BB48-A406-2EEC78A132A2}" type="presParOf" srcId="{642D4E3E-CC1B-4D47-80B9-90380C69863D}" destId="{92E2D982-B311-CE4D-A22F-D701D1C535C8}" srcOrd="11" destOrd="0" presId="urn:microsoft.com/office/officeart/2005/8/layout/vProcess5"/>
    <dgm:cxn modelId="{D8DC178C-5A4D-5E47-B755-F9BE38144C5D}" type="presParOf" srcId="{642D4E3E-CC1B-4D47-80B9-90380C69863D}" destId="{32499C03-EBB4-3C4E-85B7-4C80F3B3DE81}" srcOrd="12" destOrd="0" presId="urn:microsoft.com/office/officeart/2005/8/layout/vProcess5"/>
    <dgm:cxn modelId="{24DE6546-9E91-9245-BDBE-CEC45002A0DC}" type="presParOf" srcId="{642D4E3E-CC1B-4D47-80B9-90380C69863D}" destId="{A8F9B8FE-9C6B-F54E-8E24-A446DD732DD0}" srcOrd="13" destOrd="0" presId="urn:microsoft.com/office/officeart/2005/8/layout/vProcess5"/>
    <dgm:cxn modelId="{BBC54AA8-EBB3-A540-BAC6-7D685899D907}" type="presParOf" srcId="{642D4E3E-CC1B-4D47-80B9-90380C69863D}" destId="{5FD0D75E-B1B9-4B45-ABEF-F46B2CE49CC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2FD371-6AFA-9144-BDE2-7D7352D0B888}"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nb-NO"/>
        </a:p>
      </dgm:t>
    </dgm:pt>
    <dgm:pt modelId="{7E5F5A8C-1E2A-E740-B213-BAD6B03294D3}">
      <dgm:prSet phldrT="[Tekst]"/>
      <dgm:spPr/>
      <dgm:t>
        <a:bodyPr/>
        <a:lstStyle/>
        <a:p>
          <a:r>
            <a:rPr lang="nb-NO"/>
            <a:t>SEFØ</a:t>
          </a:r>
        </a:p>
      </dgm:t>
    </dgm:pt>
    <dgm:pt modelId="{2B8DEE43-5BC1-D447-90A3-66E737860035}" type="parTrans" cxnId="{8E844E18-743B-944A-B1C0-91E540216F43}">
      <dgm:prSet/>
      <dgm:spPr/>
      <dgm:t>
        <a:bodyPr/>
        <a:lstStyle/>
        <a:p>
          <a:endParaRPr lang="nb-NO"/>
        </a:p>
      </dgm:t>
    </dgm:pt>
    <dgm:pt modelId="{A731FAE1-71C5-3549-8513-CF9185902311}" type="sibTrans" cxnId="{8E844E18-743B-944A-B1C0-91E540216F43}">
      <dgm:prSet/>
      <dgm:spPr/>
      <dgm:t>
        <a:bodyPr/>
        <a:lstStyle/>
        <a:p>
          <a:endParaRPr lang="nb-NO"/>
        </a:p>
      </dgm:t>
    </dgm:pt>
    <dgm:pt modelId="{C64A93F7-00D4-1445-BD32-E66952758463}">
      <dgm:prSet phldrT="[Tekst]"/>
      <dgm:spPr/>
      <dgm:t>
        <a:bodyPr/>
        <a:lstStyle/>
        <a:p>
          <a:r>
            <a:rPr lang="nb-NO"/>
            <a:t>Strategisk </a:t>
          </a:r>
          <a:r>
            <a:rPr lang="nb-NO" err="1"/>
            <a:t>betyding</a:t>
          </a:r>
          <a:endParaRPr lang="nb-NO"/>
        </a:p>
      </dgm:t>
    </dgm:pt>
    <dgm:pt modelId="{AC92FC25-D1C9-B942-868F-DFF0DDF6E6D2}" type="parTrans" cxnId="{EA885FA2-D197-E540-8161-1E206C1A9384}">
      <dgm:prSet/>
      <dgm:spPr/>
      <dgm:t>
        <a:bodyPr/>
        <a:lstStyle/>
        <a:p>
          <a:endParaRPr lang="nb-NO"/>
        </a:p>
      </dgm:t>
    </dgm:pt>
    <dgm:pt modelId="{5CABEF76-6794-ED44-8C5E-5D91061ABFF9}" type="sibTrans" cxnId="{EA885FA2-D197-E540-8161-1E206C1A9384}">
      <dgm:prSet/>
      <dgm:spPr/>
      <dgm:t>
        <a:bodyPr/>
        <a:lstStyle/>
        <a:p>
          <a:endParaRPr lang="nb-NO"/>
        </a:p>
      </dgm:t>
    </dgm:pt>
    <dgm:pt modelId="{93DB70A1-953C-E34F-9312-EC4E2BC4B433}">
      <dgm:prSet phldrT="[Tekst]"/>
      <dgm:spPr/>
      <dgm:t>
        <a:bodyPr/>
        <a:lstStyle/>
        <a:p>
          <a:r>
            <a:rPr lang="nb-NO" err="1"/>
            <a:t>Etterspurnad</a:t>
          </a:r>
          <a:endParaRPr lang="nb-NO"/>
        </a:p>
      </dgm:t>
    </dgm:pt>
    <dgm:pt modelId="{01FBA992-D51C-6546-B15E-610287A92220}" type="parTrans" cxnId="{3D3BF3E3-3B96-E949-AB59-A73BEC7B470B}">
      <dgm:prSet/>
      <dgm:spPr/>
      <dgm:t>
        <a:bodyPr/>
        <a:lstStyle/>
        <a:p>
          <a:endParaRPr lang="nb-NO"/>
        </a:p>
      </dgm:t>
    </dgm:pt>
    <dgm:pt modelId="{BF89BD1F-75E4-8D4C-B143-8EC92887A0E8}" type="sibTrans" cxnId="{3D3BF3E3-3B96-E949-AB59-A73BEC7B470B}">
      <dgm:prSet/>
      <dgm:spPr/>
      <dgm:t>
        <a:bodyPr/>
        <a:lstStyle/>
        <a:p>
          <a:endParaRPr lang="nb-NO"/>
        </a:p>
      </dgm:t>
    </dgm:pt>
    <dgm:pt modelId="{D369C649-04B1-F548-84A1-D2A231861999}">
      <dgm:prSet phldrT="[Tekst]"/>
      <dgm:spPr/>
      <dgm:t>
        <a:bodyPr/>
        <a:lstStyle/>
        <a:p>
          <a:r>
            <a:rPr lang="nb-NO" err="1"/>
            <a:t>Fagleg</a:t>
          </a:r>
          <a:r>
            <a:rPr lang="nb-NO"/>
            <a:t> </a:t>
          </a:r>
          <a:r>
            <a:rPr lang="nb-NO" err="1"/>
            <a:t>berekraft</a:t>
          </a:r>
          <a:endParaRPr lang="nb-NO"/>
        </a:p>
      </dgm:t>
    </dgm:pt>
    <dgm:pt modelId="{BD20465C-B504-E844-BEA0-C8F3FCAA77C7}" type="parTrans" cxnId="{49405121-AEEA-AF44-A79E-CFD30035354C}">
      <dgm:prSet/>
      <dgm:spPr/>
      <dgm:t>
        <a:bodyPr/>
        <a:lstStyle/>
        <a:p>
          <a:endParaRPr lang="nb-NO"/>
        </a:p>
      </dgm:t>
    </dgm:pt>
    <dgm:pt modelId="{EB68CBB6-7C39-E242-85DF-0FC3CBCE8616}" type="sibTrans" cxnId="{49405121-AEEA-AF44-A79E-CFD30035354C}">
      <dgm:prSet/>
      <dgm:spPr/>
      <dgm:t>
        <a:bodyPr/>
        <a:lstStyle/>
        <a:p>
          <a:endParaRPr lang="nb-NO"/>
        </a:p>
      </dgm:t>
    </dgm:pt>
    <dgm:pt modelId="{FAEC5D5C-2B28-294F-BA7B-BAE547D3255F}">
      <dgm:prSet phldrT="[Tekst]"/>
      <dgm:spPr/>
      <dgm:t>
        <a:bodyPr/>
        <a:lstStyle/>
        <a:p>
          <a:r>
            <a:rPr lang="nb-NO"/>
            <a:t>Økonomisk </a:t>
          </a:r>
          <a:r>
            <a:rPr lang="nb-NO" err="1"/>
            <a:t>berekraft</a:t>
          </a:r>
          <a:endParaRPr lang="nb-NO"/>
        </a:p>
      </dgm:t>
    </dgm:pt>
    <dgm:pt modelId="{E806B71E-4DFB-F244-8A1F-4B33C1E3C576}" type="parTrans" cxnId="{A3416F74-A018-7C4C-8160-3EEC6187AF82}">
      <dgm:prSet/>
      <dgm:spPr/>
      <dgm:t>
        <a:bodyPr/>
        <a:lstStyle/>
        <a:p>
          <a:endParaRPr lang="nb-NO"/>
        </a:p>
      </dgm:t>
    </dgm:pt>
    <dgm:pt modelId="{29B99E19-5E03-3644-9748-743EBDA62CDA}" type="sibTrans" cxnId="{A3416F74-A018-7C4C-8160-3EEC6187AF82}">
      <dgm:prSet/>
      <dgm:spPr/>
      <dgm:t>
        <a:bodyPr/>
        <a:lstStyle/>
        <a:p>
          <a:endParaRPr lang="nb-NO"/>
        </a:p>
      </dgm:t>
    </dgm:pt>
    <dgm:pt modelId="{E0A1CA9D-22F4-0D4D-BD7A-3A766DE6418D}" type="pres">
      <dgm:prSet presAssocID="{E52FD371-6AFA-9144-BDE2-7D7352D0B888}" presName="Name0" presStyleCnt="0">
        <dgm:presLayoutVars>
          <dgm:chMax val="1"/>
          <dgm:dir/>
          <dgm:animLvl val="ctr"/>
          <dgm:resizeHandles val="exact"/>
        </dgm:presLayoutVars>
      </dgm:prSet>
      <dgm:spPr/>
    </dgm:pt>
    <dgm:pt modelId="{DF2C90B3-EAFE-884B-BE4E-A929F35EE510}" type="pres">
      <dgm:prSet presAssocID="{7E5F5A8C-1E2A-E740-B213-BAD6B03294D3}" presName="centerShape" presStyleLbl="node0" presStyleIdx="0" presStyleCnt="1"/>
      <dgm:spPr/>
    </dgm:pt>
    <dgm:pt modelId="{917AA8F7-A5FF-094E-B789-8DDF193BC14A}" type="pres">
      <dgm:prSet presAssocID="{C64A93F7-00D4-1445-BD32-E66952758463}" presName="node" presStyleLbl="node1" presStyleIdx="0" presStyleCnt="4">
        <dgm:presLayoutVars>
          <dgm:bulletEnabled val="1"/>
        </dgm:presLayoutVars>
      </dgm:prSet>
      <dgm:spPr/>
    </dgm:pt>
    <dgm:pt modelId="{0A09D9F3-1455-3A43-B0DB-3F7AB6C278B3}" type="pres">
      <dgm:prSet presAssocID="{C64A93F7-00D4-1445-BD32-E66952758463}" presName="dummy" presStyleCnt="0"/>
      <dgm:spPr/>
    </dgm:pt>
    <dgm:pt modelId="{5E7EC6C7-2DBC-A84A-81A7-458ADE0DDAAE}" type="pres">
      <dgm:prSet presAssocID="{5CABEF76-6794-ED44-8C5E-5D91061ABFF9}" presName="sibTrans" presStyleLbl="sibTrans2D1" presStyleIdx="0" presStyleCnt="4"/>
      <dgm:spPr/>
    </dgm:pt>
    <dgm:pt modelId="{AB5FF610-8900-CD4A-9CDE-9D3ADCFD277C}" type="pres">
      <dgm:prSet presAssocID="{93DB70A1-953C-E34F-9312-EC4E2BC4B433}" presName="node" presStyleLbl="node1" presStyleIdx="1" presStyleCnt="4">
        <dgm:presLayoutVars>
          <dgm:bulletEnabled val="1"/>
        </dgm:presLayoutVars>
      </dgm:prSet>
      <dgm:spPr/>
    </dgm:pt>
    <dgm:pt modelId="{C2DC4CD0-4134-FE4E-BC76-2B4D10784718}" type="pres">
      <dgm:prSet presAssocID="{93DB70A1-953C-E34F-9312-EC4E2BC4B433}" presName="dummy" presStyleCnt="0"/>
      <dgm:spPr/>
    </dgm:pt>
    <dgm:pt modelId="{1CD6842A-0120-3842-8D69-17A54377ED36}" type="pres">
      <dgm:prSet presAssocID="{BF89BD1F-75E4-8D4C-B143-8EC92887A0E8}" presName="sibTrans" presStyleLbl="sibTrans2D1" presStyleIdx="1" presStyleCnt="4"/>
      <dgm:spPr/>
    </dgm:pt>
    <dgm:pt modelId="{9E4CB9B7-48E1-8448-8705-BA5D8F0DD85D}" type="pres">
      <dgm:prSet presAssocID="{D369C649-04B1-F548-84A1-D2A231861999}" presName="node" presStyleLbl="node1" presStyleIdx="2" presStyleCnt="4">
        <dgm:presLayoutVars>
          <dgm:bulletEnabled val="1"/>
        </dgm:presLayoutVars>
      </dgm:prSet>
      <dgm:spPr/>
    </dgm:pt>
    <dgm:pt modelId="{39626C2C-FA0D-8D40-B24E-D3DF49333FE4}" type="pres">
      <dgm:prSet presAssocID="{D369C649-04B1-F548-84A1-D2A231861999}" presName="dummy" presStyleCnt="0"/>
      <dgm:spPr/>
    </dgm:pt>
    <dgm:pt modelId="{365EB4E1-4CD5-9044-A6B6-7EB58CEF04E1}" type="pres">
      <dgm:prSet presAssocID="{EB68CBB6-7C39-E242-85DF-0FC3CBCE8616}" presName="sibTrans" presStyleLbl="sibTrans2D1" presStyleIdx="2" presStyleCnt="4"/>
      <dgm:spPr/>
    </dgm:pt>
    <dgm:pt modelId="{9E4FD055-A762-4B43-8D16-61C8C91D2F61}" type="pres">
      <dgm:prSet presAssocID="{FAEC5D5C-2B28-294F-BA7B-BAE547D3255F}" presName="node" presStyleLbl="node1" presStyleIdx="3" presStyleCnt="4">
        <dgm:presLayoutVars>
          <dgm:bulletEnabled val="1"/>
        </dgm:presLayoutVars>
      </dgm:prSet>
      <dgm:spPr/>
    </dgm:pt>
    <dgm:pt modelId="{2AAF1C1C-D61D-1A4C-B5D9-C6B0C620AC43}" type="pres">
      <dgm:prSet presAssocID="{FAEC5D5C-2B28-294F-BA7B-BAE547D3255F}" presName="dummy" presStyleCnt="0"/>
      <dgm:spPr/>
    </dgm:pt>
    <dgm:pt modelId="{C00E831C-E5C5-1143-B324-AE82EF198637}" type="pres">
      <dgm:prSet presAssocID="{29B99E19-5E03-3644-9748-743EBDA62CDA}" presName="sibTrans" presStyleLbl="sibTrans2D1" presStyleIdx="3" presStyleCnt="4"/>
      <dgm:spPr/>
    </dgm:pt>
  </dgm:ptLst>
  <dgm:cxnLst>
    <dgm:cxn modelId="{5F7C0105-A750-AC45-AFBD-7202E206F51D}" type="presOf" srcId="{7E5F5A8C-1E2A-E740-B213-BAD6B03294D3}" destId="{DF2C90B3-EAFE-884B-BE4E-A929F35EE510}" srcOrd="0" destOrd="0" presId="urn:microsoft.com/office/officeart/2005/8/layout/radial6"/>
    <dgm:cxn modelId="{AC832215-1E45-2144-80DE-35C374D700E4}" type="presOf" srcId="{D369C649-04B1-F548-84A1-D2A231861999}" destId="{9E4CB9B7-48E1-8448-8705-BA5D8F0DD85D}" srcOrd="0" destOrd="0" presId="urn:microsoft.com/office/officeart/2005/8/layout/radial6"/>
    <dgm:cxn modelId="{ED53A815-FF08-E940-98C0-F29B2969B5A4}" type="presOf" srcId="{29B99E19-5E03-3644-9748-743EBDA62CDA}" destId="{C00E831C-E5C5-1143-B324-AE82EF198637}" srcOrd="0" destOrd="0" presId="urn:microsoft.com/office/officeart/2005/8/layout/radial6"/>
    <dgm:cxn modelId="{8E844E18-743B-944A-B1C0-91E540216F43}" srcId="{E52FD371-6AFA-9144-BDE2-7D7352D0B888}" destId="{7E5F5A8C-1E2A-E740-B213-BAD6B03294D3}" srcOrd="0" destOrd="0" parTransId="{2B8DEE43-5BC1-D447-90A3-66E737860035}" sibTransId="{A731FAE1-71C5-3549-8513-CF9185902311}"/>
    <dgm:cxn modelId="{B02D151A-5959-6349-8AD6-3E61929D1842}" type="presOf" srcId="{BF89BD1F-75E4-8D4C-B143-8EC92887A0E8}" destId="{1CD6842A-0120-3842-8D69-17A54377ED36}" srcOrd="0" destOrd="0" presId="urn:microsoft.com/office/officeart/2005/8/layout/radial6"/>
    <dgm:cxn modelId="{49405121-AEEA-AF44-A79E-CFD30035354C}" srcId="{7E5F5A8C-1E2A-E740-B213-BAD6B03294D3}" destId="{D369C649-04B1-F548-84A1-D2A231861999}" srcOrd="2" destOrd="0" parTransId="{BD20465C-B504-E844-BEA0-C8F3FCAA77C7}" sibTransId="{EB68CBB6-7C39-E242-85DF-0FC3CBCE8616}"/>
    <dgm:cxn modelId="{A3416F74-A018-7C4C-8160-3EEC6187AF82}" srcId="{7E5F5A8C-1E2A-E740-B213-BAD6B03294D3}" destId="{FAEC5D5C-2B28-294F-BA7B-BAE547D3255F}" srcOrd="3" destOrd="0" parTransId="{E806B71E-4DFB-F244-8A1F-4B33C1E3C576}" sibTransId="{29B99E19-5E03-3644-9748-743EBDA62CDA}"/>
    <dgm:cxn modelId="{0845D159-CFCD-7F47-A8FA-D738961510AF}" type="presOf" srcId="{5CABEF76-6794-ED44-8C5E-5D91061ABFF9}" destId="{5E7EC6C7-2DBC-A84A-81A7-458ADE0DDAAE}" srcOrd="0" destOrd="0" presId="urn:microsoft.com/office/officeart/2005/8/layout/radial6"/>
    <dgm:cxn modelId="{A22D8C8D-1A7D-0642-A81B-E95E153D04BF}" type="presOf" srcId="{C64A93F7-00D4-1445-BD32-E66952758463}" destId="{917AA8F7-A5FF-094E-B789-8DDF193BC14A}" srcOrd="0" destOrd="0" presId="urn:microsoft.com/office/officeart/2005/8/layout/radial6"/>
    <dgm:cxn modelId="{EA885FA2-D197-E540-8161-1E206C1A9384}" srcId="{7E5F5A8C-1E2A-E740-B213-BAD6B03294D3}" destId="{C64A93F7-00D4-1445-BD32-E66952758463}" srcOrd="0" destOrd="0" parTransId="{AC92FC25-D1C9-B942-868F-DFF0DDF6E6D2}" sibTransId="{5CABEF76-6794-ED44-8C5E-5D91061ABFF9}"/>
    <dgm:cxn modelId="{79DEE9BF-5AB7-2848-AD99-9FBE413100FE}" type="presOf" srcId="{93DB70A1-953C-E34F-9312-EC4E2BC4B433}" destId="{AB5FF610-8900-CD4A-9CDE-9D3ADCFD277C}" srcOrd="0" destOrd="0" presId="urn:microsoft.com/office/officeart/2005/8/layout/radial6"/>
    <dgm:cxn modelId="{FDCA7CE1-318F-2540-95BB-59DF871835CD}" type="presOf" srcId="{FAEC5D5C-2B28-294F-BA7B-BAE547D3255F}" destId="{9E4FD055-A762-4B43-8D16-61C8C91D2F61}" srcOrd="0" destOrd="0" presId="urn:microsoft.com/office/officeart/2005/8/layout/radial6"/>
    <dgm:cxn modelId="{F5EF45E3-E8DD-444E-A2B4-85FCCB2013DE}" type="presOf" srcId="{EB68CBB6-7C39-E242-85DF-0FC3CBCE8616}" destId="{365EB4E1-4CD5-9044-A6B6-7EB58CEF04E1}" srcOrd="0" destOrd="0" presId="urn:microsoft.com/office/officeart/2005/8/layout/radial6"/>
    <dgm:cxn modelId="{3D3BF3E3-3B96-E949-AB59-A73BEC7B470B}" srcId="{7E5F5A8C-1E2A-E740-B213-BAD6B03294D3}" destId="{93DB70A1-953C-E34F-9312-EC4E2BC4B433}" srcOrd="1" destOrd="0" parTransId="{01FBA992-D51C-6546-B15E-610287A92220}" sibTransId="{BF89BD1F-75E4-8D4C-B143-8EC92887A0E8}"/>
    <dgm:cxn modelId="{57799AFC-2C01-B442-9D44-9BBEFDD9C65E}" type="presOf" srcId="{E52FD371-6AFA-9144-BDE2-7D7352D0B888}" destId="{E0A1CA9D-22F4-0D4D-BD7A-3A766DE6418D}" srcOrd="0" destOrd="0" presId="urn:microsoft.com/office/officeart/2005/8/layout/radial6"/>
    <dgm:cxn modelId="{631EBE21-25B6-224D-9081-7EA2A51E850D}" type="presParOf" srcId="{E0A1CA9D-22F4-0D4D-BD7A-3A766DE6418D}" destId="{DF2C90B3-EAFE-884B-BE4E-A929F35EE510}" srcOrd="0" destOrd="0" presId="urn:microsoft.com/office/officeart/2005/8/layout/radial6"/>
    <dgm:cxn modelId="{21A21D50-06E1-B845-AFF0-FC512DDBCA1E}" type="presParOf" srcId="{E0A1CA9D-22F4-0D4D-BD7A-3A766DE6418D}" destId="{917AA8F7-A5FF-094E-B789-8DDF193BC14A}" srcOrd="1" destOrd="0" presId="urn:microsoft.com/office/officeart/2005/8/layout/radial6"/>
    <dgm:cxn modelId="{192A76D3-7D67-6849-AA2E-69D3318B97FE}" type="presParOf" srcId="{E0A1CA9D-22F4-0D4D-BD7A-3A766DE6418D}" destId="{0A09D9F3-1455-3A43-B0DB-3F7AB6C278B3}" srcOrd="2" destOrd="0" presId="urn:microsoft.com/office/officeart/2005/8/layout/radial6"/>
    <dgm:cxn modelId="{D8EE19A8-F700-7843-9AE4-0C4763522847}" type="presParOf" srcId="{E0A1CA9D-22F4-0D4D-BD7A-3A766DE6418D}" destId="{5E7EC6C7-2DBC-A84A-81A7-458ADE0DDAAE}" srcOrd="3" destOrd="0" presId="urn:microsoft.com/office/officeart/2005/8/layout/radial6"/>
    <dgm:cxn modelId="{9685CEB0-5BC9-5C4A-AD7D-67DAA4888ED5}" type="presParOf" srcId="{E0A1CA9D-22F4-0D4D-BD7A-3A766DE6418D}" destId="{AB5FF610-8900-CD4A-9CDE-9D3ADCFD277C}" srcOrd="4" destOrd="0" presId="urn:microsoft.com/office/officeart/2005/8/layout/radial6"/>
    <dgm:cxn modelId="{55C67B83-4448-BB4C-B346-744DAFBB1E41}" type="presParOf" srcId="{E0A1CA9D-22F4-0D4D-BD7A-3A766DE6418D}" destId="{C2DC4CD0-4134-FE4E-BC76-2B4D10784718}" srcOrd="5" destOrd="0" presId="urn:microsoft.com/office/officeart/2005/8/layout/radial6"/>
    <dgm:cxn modelId="{8FD0A913-4E3E-F346-8181-CE7B6A8E45E9}" type="presParOf" srcId="{E0A1CA9D-22F4-0D4D-BD7A-3A766DE6418D}" destId="{1CD6842A-0120-3842-8D69-17A54377ED36}" srcOrd="6" destOrd="0" presId="urn:microsoft.com/office/officeart/2005/8/layout/radial6"/>
    <dgm:cxn modelId="{0148598A-117A-8F45-9C38-A766F995038C}" type="presParOf" srcId="{E0A1CA9D-22F4-0D4D-BD7A-3A766DE6418D}" destId="{9E4CB9B7-48E1-8448-8705-BA5D8F0DD85D}" srcOrd="7" destOrd="0" presId="urn:microsoft.com/office/officeart/2005/8/layout/radial6"/>
    <dgm:cxn modelId="{DE3F37A4-80BF-A345-9FA5-6EFC01B4C92C}" type="presParOf" srcId="{E0A1CA9D-22F4-0D4D-BD7A-3A766DE6418D}" destId="{39626C2C-FA0D-8D40-B24E-D3DF49333FE4}" srcOrd="8" destOrd="0" presId="urn:microsoft.com/office/officeart/2005/8/layout/radial6"/>
    <dgm:cxn modelId="{C433B9DC-3B01-2844-BDFC-300FC313B45E}" type="presParOf" srcId="{E0A1CA9D-22F4-0D4D-BD7A-3A766DE6418D}" destId="{365EB4E1-4CD5-9044-A6B6-7EB58CEF04E1}" srcOrd="9" destOrd="0" presId="urn:microsoft.com/office/officeart/2005/8/layout/radial6"/>
    <dgm:cxn modelId="{2BFEE133-23B8-6A46-B5BA-7EAB39B8CB89}" type="presParOf" srcId="{E0A1CA9D-22F4-0D4D-BD7A-3A766DE6418D}" destId="{9E4FD055-A762-4B43-8D16-61C8C91D2F61}" srcOrd="10" destOrd="0" presId="urn:microsoft.com/office/officeart/2005/8/layout/radial6"/>
    <dgm:cxn modelId="{CE3A0305-C058-8E41-BB91-BEF0552D19D3}" type="presParOf" srcId="{E0A1CA9D-22F4-0D4D-BD7A-3A766DE6418D}" destId="{2AAF1C1C-D61D-1A4C-B5D9-C6B0C620AC43}" srcOrd="11" destOrd="0" presId="urn:microsoft.com/office/officeart/2005/8/layout/radial6"/>
    <dgm:cxn modelId="{6B7684D1-14CD-8D42-A033-38C5385DEF88}" type="presParOf" srcId="{E0A1CA9D-22F4-0D4D-BD7A-3A766DE6418D}" destId="{C00E831C-E5C5-1143-B324-AE82EF19863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0FCFB-6D95-4E4A-953F-D618304B194F}">
      <dsp:nvSpPr>
        <dsp:cNvPr id="0" name=""/>
        <dsp:cNvSpPr/>
      </dsp:nvSpPr>
      <dsp:spPr>
        <a:xfrm>
          <a:off x="0" y="3957"/>
          <a:ext cx="10926000" cy="8429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1EC49-5B2F-43D5-B224-88280619761F}">
      <dsp:nvSpPr>
        <dsp:cNvPr id="0" name=""/>
        <dsp:cNvSpPr/>
      </dsp:nvSpPr>
      <dsp:spPr>
        <a:xfrm>
          <a:off x="254978" y="193610"/>
          <a:ext cx="463597" cy="4635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84EC97-D6AF-4927-A839-0F5613D0CCBC}">
      <dsp:nvSpPr>
        <dsp:cNvPr id="0" name=""/>
        <dsp:cNvSpPr/>
      </dsp:nvSpPr>
      <dsp:spPr>
        <a:xfrm>
          <a:off x="973554" y="3957"/>
          <a:ext cx="4916700" cy="842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07" tIns="89207" rIns="89207" bIns="89207" numCol="1" spcCol="1270" anchor="ctr" anchorCtr="0">
          <a:noAutofit/>
        </a:bodyPr>
        <a:lstStyle/>
        <a:p>
          <a:pPr marL="0" lvl="0" indent="0" algn="l" defTabSz="844550">
            <a:lnSpc>
              <a:spcPct val="100000"/>
            </a:lnSpc>
            <a:spcBef>
              <a:spcPct val="0"/>
            </a:spcBef>
            <a:spcAft>
              <a:spcPct val="35000"/>
            </a:spcAft>
            <a:buNone/>
          </a:pPr>
          <a:r>
            <a:rPr lang="nb-NO" sz="1900" kern="1200"/>
            <a:t>Mars</a:t>
          </a:r>
        </a:p>
      </dsp:txBody>
      <dsp:txXfrm>
        <a:off x="973554" y="3957"/>
        <a:ext cx="4916700" cy="842904"/>
      </dsp:txXfrm>
    </dsp:sp>
    <dsp:sp modelId="{AB9E1BC0-11EF-4744-85A6-16DEA7F0A6BC}">
      <dsp:nvSpPr>
        <dsp:cNvPr id="0" name=""/>
        <dsp:cNvSpPr/>
      </dsp:nvSpPr>
      <dsp:spPr>
        <a:xfrm>
          <a:off x="5890254" y="3957"/>
          <a:ext cx="5035745" cy="842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07" tIns="89207" rIns="89207" bIns="89207" numCol="1" spcCol="1270" anchor="ctr" anchorCtr="0">
          <a:noAutofit/>
        </a:bodyPr>
        <a:lstStyle/>
        <a:p>
          <a:pPr marL="0" lvl="0" indent="0" algn="l" defTabSz="533400">
            <a:lnSpc>
              <a:spcPct val="100000"/>
            </a:lnSpc>
            <a:spcBef>
              <a:spcPct val="0"/>
            </a:spcBef>
            <a:spcAft>
              <a:spcPct val="35000"/>
            </a:spcAft>
            <a:buNone/>
          </a:pPr>
          <a:r>
            <a:rPr lang="nb-NO" sz="1200" kern="1200"/>
            <a:t>Dialogmøte mellom prorektor utdanning og </a:t>
          </a:r>
          <a:r>
            <a:rPr lang="nb-NO" sz="1200" kern="1200" err="1"/>
            <a:t>fakultetsleiingane</a:t>
          </a:r>
          <a:endParaRPr lang="nb-NO" sz="1200" kern="1200"/>
        </a:p>
      </dsp:txBody>
      <dsp:txXfrm>
        <a:off x="5890254" y="3957"/>
        <a:ext cx="5035745" cy="842904"/>
      </dsp:txXfrm>
    </dsp:sp>
    <dsp:sp modelId="{00FB7BDE-A79E-4283-BDD4-8239812BA492}">
      <dsp:nvSpPr>
        <dsp:cNvPr id="0" name=""/>
        <dsp:cNvSpPr/>
      </dsp:nvSpPr>
      <dsp:spPr>
        <a:xfrm>
          <a:off x="0" y="1057587"/>
          <a:ext cx="10926000" cy="8429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D59B37-BC8D-41B2-BF98-B0D1910CE035}">
      <dsp:nvSpPr>
        <dsp:cNvPr id="0" name=""/>
        <dsp:cNvSpPr/>
      </dsp:nvSpPr>
      <dsp:spPr>
        <a:xfrm>
          <a:off x="254978" y="1247241"/>
          <a:ext cx="463597" cy="4635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928741-B995-4D7C-B3F8-3A8069939376}">
      <dsp:nvSpPr>
        <dsp:cNvPr id="0" name=""/>
        <dsp:cNvSpPr/>
      </dsp:nvSpPr>
      <dsp:spPr>
        <a:xfrm>
          <a:off x="973554" y="1057587"/>
          <a:ext cx="4916700" cy="842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07" tIns="89207" rIns="89207" bIns="89207" numCol="1" spcCol="1270" anchor="ctr" anchorCtr="0">
          <a:noAutofit/>
        </a:bodyPr>
        <a:lstStyle/>
        <a:p>
          <a:pPr marL="0" lvl="0" indent="0" algn="l" defTabSz="844550">
            <a:lnSpc>
              <a:spcPct val="100000"/>
            </a:lnSpc>
            <a:spcBef>
              <a:spcPct val="0"/>
            </a:spcBef>
            <a:spcAft>
              <a:spcPct val="35000"/>
            </a:spcAft>
            <a:buNone/>
          </a:pPr>
          <a:r>
            <a:rPr lang="nb-NO" sz="1900" kern="1200"/>
            <a:t>April-Mai</a:t>
          </a:r>
        </a:p>
      </dsp:txBody>
      <dsp:txXfrm>
        <a:off x="973554" y="1057587"/>
        <a:ext cx="4916700" cy="842904"/>
      </dsp:txXfrm>
    </dsp:sp>
    <dsp:sp modelId="{6CE738A4-21B1-42B0-959E-BB58B1D31BA3}">
      <dsp:nvSpPr>
        <dsp:cNvPr id="0" name=""/>
        <dsp:cNvSpPr/>
      </dsp:nvSpPr>
      <dsp:spPr>
        <a:xfrm>
          <a:off x="5890254" y="1057587"/>
          <a:ext cx="5035745" cy="842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07" tIns="89207" rIns="89207" bIns="89207" numCol="1" spcCol="1270" anchor="ctr" anchorCtr="0">
          <a:noAutofit/>
        </a:bodyPr>
        <a:lstStyle/>
        <a:p>
          <a:pPr marL="0" lvl="0" indent="0" algn="l" defTabSz="533400">
            <a:lnSpc>
              <a:spcPct val="100000"/>
            </a:lnSpc>
            <a:spcBef>
              <a:spcPct val="0"/>
            </a:spcBef>
            <a:spcAft>
              <a:spcPct val="35000"/>
            </a:spcAft>
            <a:buNone/>
          </a:pPr>
          <a:r>
            <a:rPr lang="nb-NO" sz="1200" kern="1200"/>
            <a:t>15.4: Frist for fakulteta til å sende oversikt over planlagte </a:t>
          </a:r>
          <a:r>
            <a:rPr lang="nb-NO" sz="1200" kern="1200" err="1"/>
            <a:t>endringar</a:t>
          </a:r>
          <a:endParaRPr lang="nb-NO" sz="1200" kern="1200"/>
        </a:p>
        <a:p>
          <a:pPr marL="0" lvl="0" indent="0" algn="l" defTabSz="533400">
            <a:lnSpc>
              <a:spcPct val="100000"/>
            </a:lnSpc>
            <a:spcBef>
              <a:spcPct val="0"/>
            </a:spcBef>
            <a:spcAft>
              <a:spcPct val="35000"/>
            </a:spcAft>
            <a:buNone/>
          </a:pPr>
          <a:r>
            <a:rPr lang="nb-NO" sz="1200" kern="1200"/>
            <a:t>Trafikklys-modellen – studieprogram med få </a:t>
          </a:r>
          <a:r>
            <a:rPr lang="nb-NO" sz="1200" kern="1200" err="1"/>
            <a:t>søkjarar</a:t>
          </a:r>
          <a:r>
            <a:rPr lang="nb-NO" sz="1200" kern="1200"/>
            <a:t>, innstilling om opptak</a:t>
          </a:r>
        </a:p>
      </dsp:txBody>
      <dsp:txXfrm>
        <a:off x="5890254" y="1057587"/>
        <a:ext cx="5035745" cy="842904"/>
      </dsp:txXfrm>
    </dsp:sp>
    <dsp:sp modelId="{73725856-B2B8-4FE3-B049-80489292013E}">
      <dsp:nvSpPr>
        <dsp:cNvPr id="0" name=""/>
        <dsp:cNvSpPr/>
      </dsp:nvSpPr>
      <dsp:spPr>
        <a:xfrm>
          <a:off x="0" y="2111217"/>
          <a:ext cx="10926000" cy="8429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43072E-C594-4B4F-80AE-B0B696B9A35D}">
      <dsp:nvSpPr>
        <dsp:cNvPr id="0" name=""/>
        <dsp:cNvSpPr/>
      </dsp:nvSpPr>
      <dsp:spPr>
        <a:xfrm>
          <a:off x="254978" y="2300871"/>
          <a:ext cx="463597" cy="4635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C8D0B3-1D28-448B-8F2D-399790F763F8}">
      <dsp:nvSpPr>
        <dsp:cNvPr id="0" name=""/>
        <dsp:cNvSpPr/>
      </dsp:nvSpPr>
      <dsp:spPr>
        <a:xfrm>
          <a:off x="973554" y="2111217"/>
          <a:ext cx="4916700" cy="842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07" tIns="89207" rIns="89207" bIns="89207" numCol="1" spcCol="1270" anchor="ctr" anchorCtr="0">
          <a:noAutofit/>
        </a:bodyPr>
        <a:lstStyle/>
        <a:p>
          <a:pPr marL="0" lvl="0" indent="0" algn="l" defTabSz="844550">
            <a:lnSpc>
              <a:spcPct val="100000"/>
            </a:lnSpc>
            <a:spcBef>
              <a:spcPct val="0"/>
            </a:spcBef>
            <a:spcAft>
              <a:spcPct val="35000"/>
            </a:spcAft>
            <a:buNone/>
          </a:pPr>
          <a:r>
            <a:rPr lang="nb-NO" sz="1900" kern="1200"/>
            <a:t>Juni</a:t>
          </a:r>
        </a:p>
      </dsp:txBody>
      <dsp:txXfrm>
        <a:off x="973554" y="2111217"/>
        <a:ext cx="4916700" cy="842904"/>
      </dsp:txXfrm>
    </dsp:sp>
    <dsp:sp modelId="{547CCCD4-8377-4A53-85A4-66D8190D8C97}">
      <dsp:nvSpPr>
        <dsp:cNvPr id="0" name=""/>
        <dsp:cNvSpPr/>
      </dsp:nvSpPr>
      <dsp:spPr>
        <a:xfrm>
          <a:off x="5890254" y="2111217"/>
          <a:ext cx="5035745" cy="842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07" tIns="89207" rIns="89207" bIns="89207" numCol="1" spcCol="1270" anchor="ctr" anchorCtr="0">
          <a:noAutofit/>
        </a:bodyPr>
        <a:lstStyle/>
        <a:p>
          <a:pPr marL="0" lvl="0" indent="0" algn="l" defTabSz="533400">
            <a:lnSpc>
              <a:spcPct val="100000"/>
            </a:lnSpc>
            <a:spcBef>
              <a:spcPct val="0"/>
            </a:spcBef>
            <a:spcAft>
              <a:spcPct val="35000"/>
            </a:spcAft>
            <a:buNone/>
          </a:pPr>
          <a:r>
            <a:rPr lang="nb-NO" sz="1200" kern="1200"/>
            <a:t>Sak om </a:t>
          </a:r>
          <a:r>
            <a:rPr lang="nb-NO" sz="1200" kern="1200" err="1"/>
            <a:t>førebelse</a:t>
          </a:r>
          <a:r>
            <a:rPr lang="nb-NO" sz="1200" kern="1200"/>
            <a:t> </a:t>
          </a:r>
          <a:r>
            <a:rPr lang="nb-NO" sz="1200" kern="1200" err="1"/>
            <a:t>innmeldingar</a:t>
          </a:r>
          <a:r>
            <a:rPr lang="nb-NO" sz="1200" kern="1200"/>
            <a:t> til styret</a:t>
          </a:r>
        </a:p>
        <a:p>
          <a:pPr marL="0" lvl="0" indent="0" algn="l" defTabSz="533400">
            <a:lnSpc>
              <a:spcPct val="100000"/>
            </a:lnSpc>
            <a:spcBef>
              <a:spcPct val="0"/>
            </a:spcBef>
            <a:spcAft>
              <a:spcPct val="35000"/>
            </a:spcAft>
            <a:buNone/>
          </a:pPr>
          <a:r>
            <a:rPr lang="nb-NO" sz="1200" kern="1200"/>
            <a:t>Studieprogram over 60 </a:t>
          </a:r>
          <a:r>
            <a:rPr lang="nb-NO" sz="1200" kern="1200" err="1"/>
            <a:t>sp</a:t>
          </a:r>
          <a:r>
            <a:rPr lang="nb-NO" sz="1200" kern="1200"/>
            <a:t>: Etablering, nedlegging, nullopptak og </a:t>
          </a:r>
          <a:r>
            <a:rPr lang="nb-NO" sz="1200" kern="1200" err="1"/>
            <a:t>vesentlege</a:t>
          </a:r>
          <a:r>
            <a:rPr lang="nb-NO" sz="1200" kern="1200"/>
            <a:t> </a:t>
          </a:r>
          <a:r>
            <a:rPr lang="nb-NO" sz="1200" kern="1200" err="1"/>
            <a:t>endringar</a:t>
          </a:r>
          <a:endParaRPr lang="nb-NO" sz="1200" kern="1200"/>
        </a:p>
      </dsp:txBody>
      <dsp:txXfrm>
        <a:off x="5890254" y="2111217"/>
        <a:ext cx="5035745" cy="842904"/>
      </dsp:txXfrm>
    </dsp:sp>
    <dsp:sp modelId="{8F6AD6D4-54E2-44C1-BE36-AC61BB7E2838}">
      <dsp:nvSpPr>
        <dsp:cNvPr id="0" name=""/>
        <dsp:cNvSpPr/>
      </dsp:nvSpPr>
      <dsp:spPr>
        <a:xfrm>
          <a:off x="0" y="3164848"/>
          <a:ext cx="10926000" cy="8429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AEC1A-18F6-466B-AA82-7716B86FAAE3}">
      <dsp:nvSpPr>
        <dsp:cNvPr id="0" name=""/>
        <dsp:cNvSpPr/>
      </dsp:nvSpPr>
      <dsp:spPr>
        <a:xfrm>
          <a:off x="254978" y="3354501"/>
          <a:ext cx="463597" cy="4635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BB21C6-B75F-46E9-835A-B014EDC84691}">
      <dsp:nvSpPr>
        <dsp:cNvPr id="0" name=""/>
        <dsp:cNvSpPr/>
      </dsp:nvSpPr>
      <dsp:spPr>
        <a:xfrm>
          <a:off x="973554" y="3164848"/>
          <a:ext cx="4916700" cy="842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07" tIns="89207" rIns="89207" bIns="89207" numCol="1" spcCol="1270" anchor="ctr" anchorCtr="0">
          <a:noAutofit/>
        </a:bodyPr>
        <a:lstStyle/>
        <a:p>
          <a:pPr marL="0" lvl="0" indent="0" algn="l" defTabSz="844550">
            <a:lnSpc>
              <a:spcPct val="100000"/>
            </a:lnSpc>
            <a:spcBef>
              <a:spcPct val="0"/>
            </a:spcBef>
            <a:spcAft>
              <a:spcPct val="35000"/>
            </a:spcAft>
            <a:buNone/>
          </a:pPr>
          <a:r>
            <a:rPr lang="nb-NO" sz="1900" kern="1200"/>
            <a:t>Fram til styremøte november</a:t>
          </a:r>
        </a:p>
      </dsp:txBody>
      <dsp:txXfrm>
        <a:off x="973554" y="3164848"/>
        <a:ext cx="4916700" cy="842904"/>
      </dsp:txXfrm>
    </dsp:sp>
    <dsp:sp modelId="{96B2B12C-6845-425C-88DD-996A17574D5F}">
      <dsp:nvSpPr>
        <dsp:cNvPr id="0" name=""/>
        <dsp:cNvSpPr/>
      </dsp:nvSpPr>
      <dsp:spPr>
        <a:xfrm>
          <a:off x="5890254" y="3164848"/>
          <a:ext cx="5035745" cy="842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07" tIns="89207" rIns="89207" bIns="89207" numCol="1" spcCol="1270" anchor="ctr" anchorCtr="0">
          <a:noAutofit/>
        </a:bodyPr>
        <a:lstStyle/>
        <a:p>
          <a:pPr marL="0" lvl="0" indent="0" algn="l" defTabSz="533400">
            <a:lnSpc>
              <a:spcPct val="100000"/>
            </a:lnSpc>
            <a:spcBef>
              <a:spcPct val="0"/>
            </a:spcBef>
            <a:spcAft>
              <a:spcPct val="35000"/>
            </a:spcAft>
            <a:buNone/>
          </a:pPr>
          <a:r>
            <a:rPr lang="nb-NO" sz="1200" kern="1200"/>
            <a:t>Diverse søknader vert handsama av </a:t>
          </a:r>
          <a:r>
            <a:rPr lang="nb-NO" sz="1200" kern="1200" err="1"/>
            <a:t>Utdanningsutvalet</a:t>
          </a:r>
          <a:r>
            <a:rPr lang="nb-NO" sz="1200" kern="1200"/>
            <a:t> og styret</a:t>
          </a:r>
        </a:p>
      </dsp:txBody>
      <dsp:txXfrm>
        <a:off x="5890254" y="3164848"/>
        <a:ext cx="5035745" cy="842904"/>
      </dsp:txXfrm>
    </dsp:sp>
    <dsp:sp modelId="{FAAAF7EB-639D-4AD2-B4CC-6F9A2B9FCF88}">
      <dsp:nvSpPr>
        <dsp:cNvPr id="0" name=""/>
        <dsp:cNvSpPr/>
      </dsp:nvSpPr>
      <dsp:spPr>
        <a:xfrm>
          <a:off x="0" y="4218478"/>
          <a:ext cx="10926000" cy="8429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3DC56-F4D8-4E4B-97EF-762D75DCC1FF}">
      <dsp:nvSpPr>
        <dsp:cNvPr id="0" name=""/>
        <dsp:cNvSpPr/>
      </dsp:nvSpPr>
      <dsp:spPr>
        <a:xfrm>
          <a:off x="254978" y="4408131"/>
          <a:ext cx="463597" cy="4635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50E816-E7E6-4C43-81A1-8FB9C9BED284}">
      <dsp:nvSpPr>
        <dsp:cNvPr id="0" name=""/>
        <dsp:cNvSpPr/>
      </dsp:nvSpPr>
      <dsp:spPr>
        <a:xfrm>
          <a:off x="973554" y="4218478"/>
          <a:ext cx="4916700" cy="842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07" tIns="89207" rIns="89207" bIns="89207" numCol="1" spcCol="1270" anchor="ctr" anchorCtr="0">
          <a:noAutofit/>
        </a:bodyPr>
        <a:lstStyle/>
        <a:p>
          <a:pPr marL="0" lvl="0" indent="0" algn="l" defTabSz="844550">
            <a:lnSpc>
              <a:spcPct val="100000"/>
            </a:lnSpc>
            <a:spcBef>
              <a:spcPct val="0"/>
            </a:spcBef>
            <a:spcAft>
              <a:spcPct val="35000"/>
            </a:spcAft>
            <a:buNone/>
          </a:pPr>
          <a:r>
            <a:rPr lang="nb-NO" sz="1900" kern="1200"/>
            <a:t>November</a:t>
          </a:r>
        </a:p>
      </dsp:txBody>
      <dsp:txXfrm>
        <a:off x="973554" y="4218478"/>
        <a:ext cx="4916700" cy="842904"/>
      </dsp:txXfrm>
    </dsp:sp>
    <dsp:sp modelId="{20006DE6-FA6F-466A-8C61-35D49DA0D83B}">
      <dsp:nvSpPr>
        <dsp:cNvPr id="0" name=""/>
        <dsp:cNvSpPr/>
      </dsp:nvSpPr>
      <dsp:spPr>
        <a:xfrm>
          <a:off x="5890254" y="4218478"/>
          <a:ext cx="5035745" cy="842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07" tIns="89207" rIns="89207" bIns="89207" numCol="1" spcCol="1270" anchor="ctr" anchorCtr="0">
          <a:noAutofit/>
        </a:bodyPr>
        <a:lstStyle/>
        <a:p>
          <a:pPr marL="0" lvl="0" indent="0" algn="l" defTabSz="533400">
            <a:lnSpc>
              <a:spcPct val="100000"/>
            </a:lnSpc>
            <a:spcBef>
              <a:spcPct val="0"/>
            </a:spcBef>
            <a:spcAft>
              <a:spcPct val="35000"/>
            </a:spcAft>
            <a:buNone/>
          </a:pPr>
          <a:r>
            <a:rPr lang="nb-NO" sz="1200" kern="1200"/>
            <a:t>Styresak: Kva studieprogram som  skal </a:t>
          </a:r>
          <a:r>
            <a:rPr lang="nb-NO" sz="1200" kern="1200" err="1"/>
            <a:t>lysast</a:t>
          </a:r>
          <a:r>
            <a:rPr lang="nb-NO" sz="1200" kern="1200"/>
            <a:t> ut og opptaksrammer</a:t>
          </a:r>
        </a:p>
      </dsp:txBody>
      <dsp:txXfrm>
        <a:off x="5890254" y="4218478"/>
        <a:ext cx="5035745" cy="842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C4121-2431-46DC-9AA5-3AF6827EA396}">
      <dsp:nvSpPr>
        <dsp:cNvPr id="0" name=""/>
        <dsp:cNvSpPr/>
      </dsp:nvSpPr>
      <dsp:spPr>
        <a:xfrm>
          <a:off x="0" y="4573"/>
          <a:ext cx="10926000" cy="100184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08E5D9-3EEF-4C08-85CE-8B10AB94D5AB}">
      <dsp:nvSpPr>
        <dsp:cNvPr id="0" name=""/>
        <dsp:cNvSpPr/>
      </dsp:nvSpPr>
      <dsp:spPr>
        <a:xfrm>
          <a:off x="303058" y="229988"/>
          <a:ext cx="551554" cy="5510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F2A50F-C9B0-4949-AED3-5623CF8F4676}">
      <dsp:nvSpPr>
        <dsp:cNvPr id="0" name=""/>
        <dsp:cNvSpPr/>
      </dsp:nvSpPr>
      <dsp:spPr>
        <a:xfrm>
          <a:off x="1157671" y="4573"/>
          <a:ext cx="9733264" cy="106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56" tIns="112656" rIns="112656" bIns="112656" numCol="1" spcCol="1270" anchor="ctr" anchorCtr="0">
          <a:noAutofit/>
        </a:bodyPr>
        <a:lstStyle/>
        <a:p>
          <a:pPr marL="0" lvl="0" indent="0" algn="l" defTabSz="622300">
            <a:lnSpc>
              <a:spcPct val="100000"/>
            </a:lnSpc>
            <a:spcBef>
              <a:spcPct val="0"/>
            </a:spcBef>
            <a:spcAft>
              <a:spcPct val="35000"/>
            </a:spcAft>
            <a:buNone/>
          </a:pPr>
          <a:r>
            <a:rPr lang="nb-NO" sz="1400" kern="1200"/>
            <a:t>Akkurat </a:t>
          </a:r>
          <a:r>
            <a:rPr lang="nb-NO" sz="1400" kern="1200" err="1"/>
            <a:t>no</a:t>
          </a:r>
          <a:r>
            <a:rPr lang="nb-NO" sz="1400" kern="1200"/>
            <a:t> står vi i </a:t>
          </a:r>
          <a:r>
            <a:rPr lang="nb-NO" sz="1400" kern="1200" err="1"/>
            <a:t>ein</a:t>
          </a:r>
          <a:r>
            <a:rPr lang="nb-NO" sz="1400" kern="1200"/>
            <a:t> </a:t>
          </a:r>
          <a:r>
            <a:rPr lang="nb-NO" sz="1400" kern="1200" err="1"/>
            <a:t>krevjande</a:t>
          </a:r>
          <a:r>
            <a:rPr lang="nb-NO" sz="1400" kern="1200"/>
            <a:t> situasjon med nedgang i </a:t>
          </a:r>
          <a:r>
            <a:rPr lang="nb-NO" sz="1400" kern="1200" err="1"/>
            <a:t>søkjaral.Både</a:t>
          </a:r>
          <a:r>
            <a:rPr lang="nb-NO" sz="1400" kern="1200"/>
            <a:t> nasjonalt og lokalt ser vi </a:t>
          </a:r>
          <a:r>
            <a:rPr lang="nb-NO" sz="1400" kern="1200" err="1"/>
            <a:t>ein</a:t>
          </a:r>
          <a:r>
            <a:rPr lang="nb-NO" sz="1400" kern="1200"/>
            <a:t> ubalanse mellom </a:t>
          </a:r>
          <a:r>
            <a:rPr lang="nb-NO" sz="1400" kern="1200" err="1"/>
            <a:t>søkjarane</a:t>
          </a:r>
          <a:r>
            <a:rPr lang="nb-NO" sz="1400" kern="1200"/>
            <a:t> sin </a:t>
          </a:r>
          <a:r>
            <a:rPr lang="nb-NO" sz="1400" kern="1200" err="1"/>
            <a:t>etterspurnad</a:t>
          </a:r>
          <a:r>
            <a:rPr lang="nb-NO" sz="1400" kern="1200"/>
            <a:t> og behova som vert meldt </a:t>
          </a:r>
          <a:r>
            <a:rPr lang="nb-NO" sz="1400" kern="1200" err="1"/>
            <a:t>frå</a:t>
          </a:r>
          <a:r>
            <a:rPr lang="nb-NO" sz="1400" kern="1200"/>
            <a:t> arbeidslivet og via politiske signal. </a:t>
          </a:r>
          <a:endParaRPr lang="en-US" sz="1400" kern="1200"/>
        </a:p>
      </dsp:txBody>
      <dsp:txXfrm>
        <a:off x="1157671" y="4573"/>
        <a:ext cx="9733264" cy="1064461"/>
      </dsp:txXfrm>
    </dsp:sp>
    <dsp:sp modelId="{42199103-A2CC-43F6-84BC-949BC1A759AC}">
      <dsp:nvSpPr>
        <dsp:cNvPr id="0" name=""/>
        <dsp:cNvSpPr/>
      </dsp:nvSpPr>
      <dsp:spPr>
        <a:xfrm>
          <a:off x="0" y="1335150"/>
          <a:ext cx="10926000" cy="100184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FAACC1-CBA3-4229-A77D-58FD05D7DCFD}">
      <dsp:nvSpPr>
        <dsp:cNvPr id="0" name=""/>
        <dsp:cNvSpPr/>
      </dsp:nvSpPr>
      <dsp:spPr>
        <a:xfrm>
          <a:off x="303058" y="1560566"/>
          <a:ext cx="551554" cy="55101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B06CA8-510C-41A9-8D83-50957F55B3A6}">
      <dsp:nvSpPr>
        <dsp:cNvPr id="0" name=""/>
        <dsp:cNvSpPr/>
      </dsp:nvSpPr>
      <dsp:spPr>
        <a:xfrm>
          <a:off x="1157671" y="1335150"/>
          <a:ext cx="9733264" cy="106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56" tIns="112656" rIns="112656" bIns="112656" numCol="1" spcCol="1270" anchor="ctr" anchorCtr="0">
          <a:noAutofit/>
        </a:bodyPr>
        <a:lstStyle/>
        <a:p>
          <a:pPr marL="0" lvl="0" indent="0" algn="l" defTabSz="622300">
            <a:lnSpc>
              <a:spcPct val="100000"/>
            </a:lnSpc>
            <a:spcBef>
              <a:spcPct val="0"/>
            </a:spcBef>
            <a:spcAft>
              <a:spcPct val="35000"/>
            </a:spcAft>
            <a:buNone/>
          </a:pPr>
          <a:r>
            <a:rPr lang="nb-NO" sz="1400" kern="1200"/>
            <a:t>Utsynsmeldinga er klar på at vi må omprioritere til </a:t>
          </a:r>
          <a:r>
            <a:rPr lang="nb-NO" sz="1400" kern="1200" err="1"/>
            <a:t>studieplassar</a:t>
          </a:r>
          <a:r>
            <a:rPr lang="nb-NO" sz="1400" kern="1200"/>
            <a:t> </a:t>
          </a:r>
          <a:r>
            <a:rPr lang="nb-NO" sz="1400" kern="1200" err="1"/>
            <a:t>innan</a:t>
          </a:r>
          <a:r>
            <a:rPr lang="nb-NO" sz="1400" kern="1200"/>
            <a:t> IT, helse og </a:t>
          </a:r>
          <a:r>
            <a:rPr lang="nb-NO" sz="1400" kern="1200" err="1"/>
            <a:t>utdanningar</a:t>
          </a:r>
          <a:r>
            <a:rPr lang="nb-NO" sz="1400" kern="1200"/>
            <a:t> som er nødvendige for det </a:t>
          </a:r>
          <a:r>
            <a:rPr lang="nb-NO" sz="1400" kern="1200" err="1"/>
            <a:t>grøne</a:t>
          </a:r>
          <a:r>
            <a:rPr lang="nb-NO" sz="1400" kern="1200"/>
            <a:t> skiftet. Her må vi </a:t>
          </a:r>
          <a:r>
            <a:rPr lang="nb-NO" sz="1400" kern="1200" err="1"/>
            <a:t>gjere</a:t>
          </a:r>
          <a:r>
            <a:rPr lang="nb-NO" sz="1400" kern="1200"/>
            <a:t> </a:t>
          </a:r>
          <a:r>
            <a:rPr lang="nb-NO" sz="1400" kern="1200" err="1"/>
            <a:t>vurderingar</a:t>
          </a:r>
          <a:r>
            <a:rPr lang="nb-NO" sz="1400" kern="1200"/>
            <a:t> om kva </a:t>
          </a:r>
          <a:r>
            <a:rPr lang="nb-NO" sz="1400" kern="1200" err="1"/>
            <a:t>utdanningar</a:t>
          </a:r>
          <a:r>
            <a:rPr lang="nb-NO" sz="1400" kern="1200"/>
            <a:t> som skal skalerast opp eller ned for å bidra til å nå </a:t>
          </a:r>
          <a:r>
            <a:rPr lang="nb-NO" sz="1400" kern="1200" err="1"/>
            <a:t>prioriteringane</a:t>
          </a:r>
          <a:r>
            <a:rPr lang="nb-NO" sz="1400" kern="1200"/>
            <a:t> og </a:t>
          </a:r>
          <a:r>
            <a:rPr lang="nb-NO" sz="1400" kern="1200" err="1"/>
            <a:t>dei</a:t>
          </a:r>
          <a:r>
            <a:rPr lang="nb-NO" sz="1400" kern="1200"/>
            <a:t> overordna sektormåla. </a:t>
          </a:r>
        </a:p>
        <a:p>
          <a:pPr marL="0" lvl="0" indent="0" algn="l" defTabSz="622300">
            <a:lnSpc>
              <a:spcPct val="100000"/>
            </a:lnSpc>
            <a:spcBef>
              <a:spcPct val="0"/>
            </a:spcBef>
            <a:spcAft>
              <a:spcPct val="35000"/>
            </a:spcAft>
            <a:buNone/>
          </a:pPr>
          <a:endParaRPr lang="nb-NO" sz="1400" kern="1200"/>
        </a:p>
      </dsp:txBody>
      <dsp:txXfrm>
        <a:off x="1157671" y="1335150"/>
        <a:ext cx="9733264" cy="1064461"/>
      </dsp:txXfrm>
    </dsp:sp>
    <dsp:sp modelId="{F7BB37A7-2D1B-4EA4-9449-784A1DD01CEB}">
      <dsp:nvSpPr>
        <dsp:cNvPr id="0" name=""/>
        <dsp:cNvSpPr/>
      </dsp:nvSpPr>
      <dsp:spPr>
        <a:xfrm>
          <a:off x="0" y="2665727"/>
          <a:ext cx="10926000" cy="100184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F070A2-B37B-4EE0-9D6E-D3DF1B8FA466}">
      <dsp:nvSpPr>
        <dsp:cNvPr id="0" name=""/>
        <dsp:cNvSpPr/>
      </dsp:nvSpPr>
      <dsp:spPr>
        <a:xfrm>
          <a:off x="303058" y="2891143"/>
          <a:ext cx="551554" cy="5510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20E327-15C7-418C-A47C-56900D2FB393}">
      <dsp:nvSpPr>
        <dsp:cNvPr id="0" name=""/>
        <dsp:cNvSpPr/>
      </dsp:nvSpPr>
      <dsp:spPr>
        <a:xfrm>
          <a:off x="1157671" y="2665727"/>
          <a:ext cx="9733264" cy="106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56" tIns="112656" rIns="112656" bIns="112656" numCol="1" spcCol="1270" anchor="ctr" anchorCtr="0">
          <a:noAutofit/>
        </a:bodyPr>
        <a:lstStyle/>
        <a:p>
          <a:pPr marL="0" lvl="0" indent="0" algn="l" defTabSz="622300">
            <a:lnSpc>
              <a:spcPct val="100000"/>
            </a:lnSpc>
            <a:spcBef>
              <a:spcPct val="0"/>
            </a:spcBef>
            <a:spcAft>
              <a:spcPct val="35000"/>
            </a:spcAft>
            <a:buNone/>
          </a:pPr>
          <a:r>
            <a:rPr lang="nb-NO" sz="1400" kern="1200"/>
            <a:t>Satsinga på fleksible og desentraliserte </a:t>
          </a:r>
          <a:r>
            <a:rPr lang="nb-NO" sz="1400" kern="1200" err="1"/>
            <a:t>studietilbod</a:t>
          </a:r>
          <a:r>
            <a:rPr lang="nb-NO" sz="1400" kern="1200"/>
            <a:t> held fram, og regjeringa foreslår </a:t>
          </a:r>
          <a:r>
            <a:rPr lang="nb-NO" sz="1400" kern="1200" err="1"/>
            <a:t>endringar</a:t>
          </a:r>
          <a:r>
            <a:rPr lang="nb-NO" sz="1400" kern="1200"/>
            <a:t> i finansieringssystem og eigenbetalingsforskrift for å støtte opp om dette.</a:t>
          </a:r>
          <a:endParaRPr lang="en-US" sz="1400" kern="1200"/>
        </a:p>
      </dsp:txBody>
      <dsp:txXfrm>
        <a:off x="1157671" y="2665727"/>
        <a:ext cx="9733264" cy="1064461"/>
      </dsp:txXfrm>
    </dsp:sp>
    <dsp:sp modelId="{1422EC61-607A-4DBA-8AD8-6103E6097A7B}">
      <dsp:nvSpPr>
        <dsp:cNvPr id="0" name=""/>
        <dsp:cNvSpPr/>
      </dsp:nvSpPr>
      <dsp:spPr>
        <a:xfrm>
          <a:off x="0" y="3996304"/>
          <a:ext cx="10926000" cy="100184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B4C61-83B4-4061-A0C1-482EF2AEA922}">
      <dsp:nvSpPr>
        <dsp:cNvPr id="0" name=""/>
        <dsp:cNvSpPr/>
      </dsp:nvSpPr>
      <dsp:spPr>
        <a:xfrm>
          <a:off x="303058" y="4221720"/>
          <a:ext cx="551554" cy="5510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4D839C-BA40-4AEF-952A-427205FF00AD}">
      <dsp:nvSpPr>
        <dsp:cNvPr id="0" name=""/>
        <dsp:cNvSpPr/>
      </dsp:nvSpPr>
      <dsp:spPr>
        <a:xfrm>
          <a:off x="1157671" y="3996304"/>
          <a:ext cx="9733264" cy="106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56" tIns="112656" rIns="112656" bIns="112656" numCol="1" spcCol="1270" anchor="ctr" anchorCtr="0">
          <a:noAutofit/>
        </a:bodyPr>
        <a:lstStyle/>
        <a:p>
          <a:pPr marL="0" lvl="0" indent="0" algn="l" defTabSz="622300">
            <a:lnSpc>
              <a:spcPct val="100000"/>
            </a:lnSpc>
            <a:spcBef>
              <a:spcPct val="0"/>
            </a:spcBef>
            <a:spcAft>
              <a:spcPct val="35000"/>
            </a:spcAft>
            <a:buNone/>
          </a:pPr>
          <a:r>
            <a:rPr lang="nb-NO" sz="1400" kern="1200"/>
            <a:t>For å møte utfordringar m.a. knytt til lågare studentkull, krav om tøffare prioriteringar frå KD og nå høgskulen sine eigne strategiske mål og ambisjonar, har HVL utarbeida forslag til overordna prinsipp for strategisk utvikling av studieporteføljen, sak 24/23-B Overordna prinsipp for strategisk utvikling av studieporteføljen.</a:t>
          </a:r>
          <a:endParaRPr lang="en-US" sz="1400" kern="1200"/>
        </a:p>
      </dsp:txBody>
      <dsp:txXfrm>
        <a:off x="1157671" y="3996304"/>
        <a:ext cx="9733264" cy="1064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A1414-9BBA-4043-A93E-D915FBFBEBB4}">
      <dsp:nvSpPr>
        <dsp:cNvPr id="0" name=""/>
        <dsp:cNvSpPr/>
      </dsp:nvSpPr>
      <dsp:spPr>
        <a:xfrm>
          <a:off x="0" y="0"/>
          <a:ext cx="8410784" cy="4945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b-NO" sz="2100" b="0" i="0" kern="1200" err="1"/>
            <a:t>A.Framskrivingar</a:t>
          </a:r>
          <a:r>
            <a:rPr lang="nb-NO" sz="2100" b="0" i="0" kern="1200"/>
            <a:t> om kompetansebehov nasjonalt og regionalt</a:t>
          </a:r>
          <a:r>
            <a:rPr lang="en-US" sz="2100" b="0" i="0" kern="1200"/>
            <a:t>​</a:t>
          </a:r>
          <a:endParaRPr lang="en-US" sz="2100" kern="1200"/>
        </a:p>
      </dsp:txBody>
      <dsp:txXfrm>
        <a:off x="14484" y="14484"/>
        <a:ext cx="7819292" cy="465558"/>
      </dsp:txXfrm>
    </dsp:sp>
    <dsp:sp modelId="{F0AABF95-B5EE-B942-97F5-2708252C1BD6}">
      <dsp:nvSpPr>
        <dsp:cNvPr id="0" name=""/>
        <dsp:cNvSpPr/>
      </dsp:nvSpPr>
      <dsp:spPr>
        <a:xfrm>
          <a:off x="628078" y="563210"/>
          <a:ext cx="8410784" cy="4945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b-NO" sz="2100" b="0" i="0" kern="1200" err="1"/>
            <a:t>B.Campusansvar</a:t>
          </a:r>
          <a:r>
            <a:rPr lang="en-US" sz="2100" b="0" i="0" kern="1200"/>
            <a:t>​</a:t>
          </a:r>
          <a:endParaRPr lang="en-US" sz="2100" kern="1200"/>
        </a:p>
      </dsp:txBody>
      <dsp:txXfrm>
        <a:off x="642562" y="577694"/>
        <a:ext cx="7432296" cy="465558"/>
      </dsp:txXfrm>
    </dsp:sp>
    <dsp:sp modelId="{849CB444-5BBE-B14B-AD28-3783C2B854CC}">
      <dsp:nvSpPr>
        <dsp:cNvPr id="0" name=""/>
        <dsp:cNvSpPr/>
      </dsp:nvSpPr>
      <dsp:spPr>
        <a:xfrm>
          <a:off x="1256156" y="1126421"/>
          <a:ext cx="8410784" cy="4945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b-NO" sz="2100" b="0" i="0" kern="1200" err="1"/>
            <a:t>C.Økonomisk</a:t>
          </a:r>
          <a:r>
            <a:rPr lang="nb-NO" sz="2100" b="0" i="0" kern="1200"/>
            <a:t> </a:t>
          </a:r>
          <a:r>
            <a:rPr lang="nb-NO" sz="2100" b="0" i="0" kern="1200" err="1"/>
            <a:t>berekraftig</a:t>
          </a:r>
          <a:r>
            <a:rPr lang="nb-NO" sz="2100" b="0" i="0" kern="1200"/>
            <a:t>​</a:t>
          </a:r>
          <a:endParaRPr lang="en-US" sz="2100" kern="1200"/>
        </a:p>
      </dsp:txBody>
      <dsp:txXfrm>
        <a:off x="1270640" y="1140905"/>
        <a:ext cx="7432296" cy="465558"/>
      </dsp:txXfrm>
    </dsp:sp>
    <dsp:sp modelId="{0781218B-EEF1-4F47-973C-12106E7F84F5}">
      <dsp:nvSpPr>
        <dsp:cNvPr id="0" name=""/>
        <dsp:cNvSpPr/>
      </dsp:nvSpPr>
      <dsp:spPr>
        <a:xfrm>
          <a:off x="1884234" y="1689631"/>
          <a:ext cx="8410784" cy="4945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b-NO" sz="2100" b="0" i="0" kern="1200" err="1"/>
            <a:t>D.Kopling</a:t>
          </a:r>
          <a:r>
            <a:rPr lang="nb-NO" sz="2100" b="0" i="0" kern="1200"/>
            <a:t> til aktive forskingsgrupper</a:t>
          </a:r>
          <a:r>
            <a:rPr lang="en-US" sz="2100" b="0" i="0" kern="1200"/>
            <a:t>​</a:t>
          </a:r>
          <a:endParaRPr lang="en-US" sz="2100" kern="1200"/>
        </a:p>
      </dsp:txBody>
      <dsp:txXfrm>
        <a:off x="1898718" y="1704115"/>
        <a:ext cx="7432296" cy="465558"/>
      </dsp:txXfrm>
    </dsp:sp>
    <dsp:sp modelId="{9EA9C507-0C08-5347-B819-E964D077D65A}">
      <dsp:nvSpPr>
        <dsp:cNvPr id="0" name=""/>
        <dsp:cNvSpPr/>
      </dsp:nvSpPr>
      <dsp:spPr>
        <a:xfrm>
          <a:off x="2512312" y="2252842"/>
          <a:ext cx="8410784" cy="4945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b-NO" sz="2100" b="0" i="0" kern="1200" err="1"/>
            <a:t>E.Auka</a:t>
          </a:r>
          <a:r>
            <a:rPr lang="nb-NO" sz="2100" b="0" i="0" kern="1200"/>
            <a:t> tal program/emner som deltidsutdanning</a:t>
          </a:r>
          <a:endParaRPr lang="en-US" sz="2100" kern="1200"/>
        </a:p>
      </dsp:txBody>
      <dsp:txXfrm>
        <a:off x="2526796" y="2267326"/>
        <a:ext cx="7432296" cy="465558"/>
      </dsp:txXfrm>
    </dsp:sp>
    <dsp:sp modelId="{BAD7580F-6071-F543-B018-1D681D9B13AE}">
      <dsp:nvSpPr>
        <dsp:cNvPr id="0" name=""/>
        <dsp:cNvSpPr/>
      </dsp:nvSpPr>
      <dsp:spPr>
        <a:xfrm>
          <a:off x="8089342" y="361279"/>
          <a:ext cx="321442" cy="321442"/>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8161666" y="361279"/>
        <a:ext cx="176794" cy="241885"/>
      </dsp:txXfrm>
    </dsp:sp>
    <dsp:sp modelId="{E161325F-8B88-584E-938D-E8F586DD3596}">
      <dsp:nvSpPr>
        <dsp:cNvPr id="0" name=""/>
        <dsp:cNvSpPr/>
      </dsp:nvSpPr>
      <dsp:spPr>
        <a:xfrm>
          <a:off x="8717420" y="924489"/>
          <a:ext cx="321442" cy="321442"/>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8789744" y="924489"/>
        <a:ext cx="176794" cy="241885"/>
      </dsp:txXfrm>
    </dsp:sp>
    <dsp:sp modelId="{378CA71B-6D27-3042-8AD7-976C93F6A62D}">
      <dsp:nvSpPr>
        <dsp:cNvPr id="0" name=""/>
        <dsp:cNvSpPr/>
      </dsp:nvSpPr>
      <dsp:spPr>
        <a:xfrm>
          <a:off x="9345498" y="1479458"/>
          <a:ext cx="321442" cy="321442"/>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9417822" y="1479458"/>
        <a:ext cx="176794" cy="241885"/>
      </dsp:txXfrm>
    </dsp:sp>
    <dsp:sp modelId="{580954EF-6C99-6A4E-BC33-29B121FCAF0C}">
      <dsp:nvSpPr>
        <dsp:cNvPr id="0" name=""/>
        <dsp:cNvSpPr/>
      </dsp:nvSpPr>
      <dsp:spPr>
        <a:xfrm>
          <a:off x="9973576" y="2048163"/>
          <a:ext cx="321442" cy="321442"/>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0045900" y="2048163"/>
        <a:ext cx="176794" cy="241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E831C-E5C5-1143-B324-AE82EF198637}">
      <dsp:nvSpPr>
        <dsp:cNvPr id="0" name=""/>
        <dsp:cNvSpPr/>
      </dsp:nvSpPr>
      <dsp:spPr>
        <a:xfrm>
          <a:off x="672659" y="583609"/>
          <a:ext cx="3900858" cy="3900858"/>
        </a:xfrm>
        <a:prstGeom prst="blockArc">
          <a:avLst>
            <a:gd name="adj1" fmla="val 10800000"/>
            <a:gd name="adj2" fmla="val 16200000"/>
            <a:gd name="adj3" fmla="val 463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65EB4E1-4CD5-9044-A6B6-7EB58CEF04E1}">
      <dsp:nvSpPr>
        <dsp:cNvPr id="0" name=""/>
        <dsp:cNvSpPr/>
      </dsp:nvSpPr>
      <dsp:spPr>
        <a:xfrm>
          <a:off x="672659" y="583609"/>
          <a:ext cx="3900858" cy="3900858"/>
        </a:xfrm>
        <a:prstGeom prst="blockArc">
          <a:avLst>
            <a:gd name="adj1" fmla="val 5400000"/>
            <a:gd name="adj2" fmla="val 10800000"/>
            <a:gd name="adj3" fmla="val 463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CD6842A-0120-3842-8D69-17A54377ED36}">
      <dsp:nvSpPr>
        <dsp:cNvPr id="0" name=""/>
        <dsp:cNvSpPr/>
      </dsp:nvSpPr>
      <dsp:spPr>
        <a:xfrm>
          <a:off x="672659" y="583609"/>
          <a:ext cx="3900858" cy="3900858"/>
        </a:xfrm>
        <a:prstGeom prst="blockArc">
          <a:avLst>
            <a:gd name="adj1" fmla="val 0"/>
            <a:gd name="adj2" fmla="val 5400000"/>
            <a:gd name="adj3" fmla="val 463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E7EC6C7-2DBC-A84A-81A7-458ADE0DDAAE}">
      <dsp:nvSpPr>
        <dsp:cNvPr id="0" name=""/>
        <dsp:cNvSpPr/>
      </dsp:nvSpPr>
      <dsp:spPr>
        <a:xfrm>
          <a:off x="672659" y="583609"/>
          <a:ext cx="3900858" cy="3900858"/>
        </a:xfrm>
        <a:prstGeom prst="blockArc">
          <a:avLst>
            <a:gd name="adj1" fmla="val 16200000"/>
            <a:gd name="adj2" fmla="val 0"/>
            <a:gd name="adj3" fmla="val 463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2C90B3-EAFE-884B-BE4E-A929F35EE510}">
      <dsp:nvSpPr>
        <dsp:cNvPr id="0" name=""/>
        <dsp:cNvSpPr/>
      </dsp:nvSpPr>
      <dsp:spPr>
        <a:xfrm>
          <a:off x="1726525" y="1637475"/>
          <a:ext cx="1793126" cy="179312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nb-NO" sz="3400" kern="1200"/>
            <a:t>SEFØ</a:t>
          </a:r>
        </a:p>
      </dsp:txBody>
      <dsp:txXfrm>
        <a:off x="1989122" y="1900072"/>
        <a:ext cx="1267932" cy="1267932"/>
      </dsp:txXfrm>
    </dsp:sp>
    <dsp:sp modelId="{917AA8F7-A5FF-094E-B789-8DDF193BC14A}">
      <dsp:nvSpPr>
        <dsp:cNvPr id="0" name=""/>
        <dsp:cNvSpPr/>
      </dsp:nvSpPr>
      <dsp:spPr>
        <a:xfrm>
          <a:off x="1995494" y="1202"/>
          <a:ext cx="1255188" cy="12551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b-NO" sz="1100" kern="1200"/>
            <a:t>Strategisk </a:t>
          </a:r>
          <a:r>
            <a:rPr lang="nb-NO" sz="1100" kern="1200" err="1"/>
            <a:t>betyding</a:t>
          </a:r>
          <a:endParaRPr lang="nb-NO" sz="1100" kern="1200"/>
        </a:p>
      </dsp:txBody>
      <dsp:txXfrm>
        <a:off x="2179312" y="185020"/>
        <a:ext cx="887552" cy="887552"/>
      </dsp:txXfrm>
    </dsp:sp>
    <dsp:sp modelId="{AB5FF610-8900-CD4A-9CDE-9D3ADCFD277C}">
      <dsp:nvSpPr>
        <dsp:cNvPr id="0" name=""/>
        <dsp:cNvSpPr/>
      </dsp:nvSpPr>
      <dsp:spPr>
        <a:xfrm>
          <a:off x="3900736" y="1906444"/>
          <a:ext cx="1255188" cy="12551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b-NO" sz="1100" kern="1200" err="1"/>
            <a:t>Etterspurnad</a:t>
          </a:r>
          <a:endParaRPr lang="nb-NO" sz="1100" kern="1200"/>
        </a:p>
      </dsp:txBody>
      <dsp:txXfrm>
        <a:off x="4084554" y="2090262"/>
        <a:ext cx="887552" cy="887552"/>
      </dsp:txXfrm>
    </dsp:sp>
    <dsp:sp modelId="{9E4CB9B7-48E1-8448-8705-BA5D8F0DD85D}">
      <dsp:nvSpPr>
        <dsp:cNvPr id="0" name=""/>
        <dsp:cNvSpPr/>
      </dsp:nvSpPr>
      <dsp:spPr>
        <a:xfrm>
          <a:off x="1995494" y="3811686"/>
          <a:ext cx="1255188" cy="12551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b-NO" sz="1100" kern="1200" err="1"/>
            <a:t>Fagleg</a:t>
          </a:r>
          <a:r>
            <a:rPr lang="nb-NO" sz="1100" kern="1200"/>
            <a:t> </a:t>
          </a:r>
          <a:r>
            <a:rPr lang="nb-NO" sz="1100" kern="1200" err="1"/>
            <a:t>berekraft</a:t>
          </a:r>
          <a:endParaRPr lang="nb-NO" sz="1100" kern="1200"/>
        </a:p>
      </dsp:txBody>
      <dsp:txXfrm>
        <a:off x="2179312" y="3995504"/>
        <a:ext cx="887552" cy="887552"/>
      </dsp:txXfrm>
    </dsp:sp>
    <dsp:sp modelId="{9E4FD055-A762-4B43-8D16-61C8C91D2F61}">
      <dsp:nvSpPr>
        <dsp:cNvPr id="0" name=""/>
        <dsp:cNvSpPr/>
      </dsp:nvSpPr>
      <dsp:spPr>
        <a:xfrm>
          <a:off x="90251" y="1906444"/>
          <a:ext cx="1255188" cy="12551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b-NO" sz="1100" kern="1200"/>
            <a:t>Økonomisk </a:t>
          </a:r>
          <a:r>
            <a:rPr lang="nb-NO" sz="1100" kern="1200" err="1"/>
            <a:t>berekraft</a:t>
          </a:r>
          <a:endParaRPr lang="nb-NO" sz="1100" kern="1200"/>
        </a:p>
      </dsp:txBody>
      <dsp:txXfrm>
        <a:off x="274069" y="2090262"/>
        <a:ext cx="887552" cy="8875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45283-168F-8940-A073-B2FF66BC4C5E}" type="datetimeFigureOut">
              <a:rPr lang="nb-NO" smtClean="0"/>
              <a:t>14.06.2023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4BF77-11FD-8E4D-B223-FC6B75E0C356}" type="slidenum">
              <a:rPr lang="nb-NO" smtClean="0"/>
              <a:t>‹#›</a:t>
            </a:fld>
            <a:endParaRPr lang="nb-NO"/>
          </a:p>
        </p:txBody>
      </p:sp>
    </p:spTree>
    <p:extLst>
      <p:ext uri="{BB962C8B-B14F-4D97-AF65-F5344CB8AC3E}">
        <p14:creationId xmlns:p14="http://schemas.microsoft.com/office/powerpoint/2010/main" val="153198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Styret har det overordna ansvar for å dimensjonere studieporteføljen i tråd med studiesøknad og samfunnet sitt behov for kompetanse.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endParaRPr lang="nb-NO"/>
          </a:p>
        </p:txBody>
      </p:sp>
      <p:sp>
        <p:nvSpPr>
          <p:cNvPr id="4" name="Plassholder for lysbildenummer 3"/>
          <p:cNvSpPr>
            <a:spLocks noGrp="1"/>
          </p:cNvSpPr>
          <p:nvPr>
            <p:ph type="sldNum" sz="quarter" idx="5"/>
          </p:nvPr>
        </p:nvSpPr>
        <p:spPr/>
        <p:txBody>
          <a:bodyPr/>
          <a:lstStyle/>
          <a:p>
            <a:fld id="{F8B4BF77-11FD-8E4D-B223-FC6B75E0C356}" type="slidenum">
              <a:rPr lang="nb-NO" smtClean="0"/>
              <a:t>4</a:t>
            </a:fld>
            <a:endParaRPr lang="nb-NO"/>
          </a:p>
        </p:txBody>
      </p:sp>
    </p:spTree>
    <p:extLst>
      <p:ext uri="{BB962C8B-B14F-4D97-AF65-F5344CB8AC3E}">
        <p14:creationId xmlns:p14="http://schemas.microsoft.com/office/powerpoint/2010/main" val="2863997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spcAft>
                <a:spcPts val="0"/>
              </a:spcAft>
            </a:pPr>
            <a:r>
              <a:rPr lang="nn-NO" sz="1800" b="0" i="0" u="none" strike="noStrike">
                <a:solidFill>
                  <a:srgbClr val="000000"/>
                </a:solidFill>
                <a:effectLst/>
                <a:latin typeface="Calibri" panose="020F0502020204030204" pitchFamily="34" charset="0"/>
              </a:rPr>
              <a:t>SEFØ vart i utgangspunktet vedtatt til bruk for samla periodisk evaluering av porteføljen (men vart brukt fot enkeltprogram), no tek vi sikte på å bruke denne på enkeltprogram (etablering, nedlegging og vidareføring), men her må vi og sjå på det enkelte studieprogram i ein heilskap.  Vi </a:t>
            </a:r>
            <a:r>
              <a:rPr lang="nn-NO" sz="1800" b="0" i="0" u="none" strike="noStrike" err="1">
                <a:solidFill>
                  <a:srgbClr val="000000"/>
                </a:solidFill>
                <a:effectLst/>
                <a:latin typeface="Calibri" panose="020F0502020204030204" pitchFamily="34" charset="0"/>
              </a:rPr>
              <a:t>ahr</a:t>
            </a:r>
            <a:r>
              <a:rPr lang="nn-NO" sz="1800" b="0" i="0" u="none" strike="noStrike">
                <a:solidFill>
                  <a:srgbClr val="000000"/>
                </a:solidFill>
                <a:effectLst/>
                <a:latin typeface="Calibri" panose="020F0502020204030204" pitchFamily="34" charset="0"/>
              </a:rPr>
              <a:t> tatt omsyn til dette i utforminga av indikatorar.</a:t>
            </a:r>
          </a:p>
          <a:p>
            <a:pPr algn="l">
              <a:spcAft>
                <a:spcPts val="0"/>
              </a:spcAft>
            </a:pPr>
            <a:r>
              <a:rPr lang="nn-NO" sz="1800" b="0" i="0" u="none" strike="noStrike">
                <a:solidFill>
                  <a:srgbClr val="000000"/>
                </a:solidFill>
                <a:effectLst/>
                <a:latin typeface="Calibri" panose="020F0502020204030204" pitchFamily="34" charset="0"/>
              </a:rPr>
              <a:t>Her er fokuset altså enkeltprogram og tidshorisonten kanskje litt kortare, men samstundes kjenner vi igjen tematikkar og indikatorar frå SEFØ-modellen når vi er i dei overordna prinsippa. (raud tråd). Vi legg vekt på samanhengar. </a:t>
            </a:r>
          </a:p>
          <a:p>
            <a:pPr algn="l">
              <a:spcAft>
                <a:spcPts val="0"/>
              </a:spcAft>
            </a:pPr>
            <a:r>
              <a:rPr lang="nn-NO" sz="1800" b="0" i="0" u="none" strike="noStrike">
                <a:solidFill>
                  <a:srgbClr val="000000"/>
                </a:solidFill>
                <a:effectLst/>
                <a:latin typeface="Calibri" panose="020F0502020204030204" pitchFamily="34" charset="0"/>
              </a:rPr>
              <a:t> </a:t>
            </a:r>
          </a:p>
          <a:p>
            <a:endParaRPr lang="nb-NO"/>
          </a:p>
        </p:txBody>
      </p:sp>
      <p:sp>
        <p:nvSpPr>
          <p:cNvPr id="4" name="Plassholder for lysbildenummer 3"/>
          <p:cNvSpPr>
            <a:spLocks noGrp="1"/>
          </p:cNvSpPr>
          <p:nvPr>
            <p:ph type="sldNum" sz="quarter" idx="5"/>
          </p:nvPr>
        </p:nvSpPr>
        <p:spPr/>
        <p:txBody>
          <a:bodyPr/>
          <a:lstStyle/>
          <a:p>
            <a:fld id="{F8B4BF77-11FD-8E4D-B223-FC6B75E0C356}" type="slidenum">
              <a:rPr lang="nb-NO" smtClean="0"/>
              <a:t>14</a:t>
            </a:fld>
            <a:endParaRPr lang="nb-NO"/>
          </a:p>
        </p:txBody>
      </p:sp>
    </p:spTree>
    <p:extLst>
      <p:ext uri="{BB962C8B-B14F-4D97-AF65-F5344CB8AC3E}">
        <p14:creationId xmlns:p14="http://schemas.microsoft.com/office/powerpoint/2010/main" val="264670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err="1"/>
              <a:t>Høgskulen</a:t>
            </a:r>
            <a:r>
              <a:rPr lang="nb-NO"/>
              <a:t> har innført retningslinjer for trekk av studium («Trafikklysmodellen»). Etter ei </a:t>
            </a:r>
            <a:r>
              <a:rPr lang="nb-NO" err="1"/>
              <a:t>heilskapleg</a:t>
            </a:r>
            <a:r>
              <a:rPr lang="nb-NO"/>
              <a:t> vurdering i og tilråding </a:t>
            </a:r>
            <a:r>
              <a:rPr lang="nb-NO" err="1"/>
              <a:t>frå</a:t>
            </a:r>
            <a:r>
              <a:rPr lang="nb-NO"/>
              <a:t> </a:t>
            </a:r>
            <a:r>
              <a:rPr lang="nb-NO" err="1"/>
              <a:t>Toppleiargruppa</a:t>
            </a:r>
            <a:r>
              <a:rPr lang="nb-NO"/>
              <a:t> har rektor fatta vedtak om kva studieprogram som skal </a:t>
            </a:r>
            <a:r>
              <a:rPr lang="nb-NO" err="1"/>
              <a:t>tilbydast</a:t>
            </a:r>
            <a:r>
              <a:rPr lang="nb-NO"/>
              <a:t> for studieåret 2023/24 trass i låge </a:t>
            </a:r>
            <a:r>
              <a:rPr lang="nb-NO" err="1"/>
              <a:t>søkjartal</a:t>
            </a:r>
            <a:r>
              <a:rPr lang="nb-NO"/>
              <a:t>. I vurderinga er det mellom anna lagt vekt på kva verknader summen av trekk vil ha på det </a:t>
            </a:r>
            <a:r>
              <a:rPr lang="nb-NO" err="1"/>
              <a:t>einskilde</a:t>
            </a:r>
            <a:r>
              <a:rPr lang="nb-NO"/>
              <a:t> campus, og korleis </a:t>
            </a:r>
            <a:r>
              <a:rPr lang="nb-NO" err="1"/>
              <a:t>ein</a:t>
            </a:r>
            <a:r>
              <a:rPr lang="nb-NO"/>
              <a:t> vil sikre </a:t>
            </a:r>
            <a:r>
              <a:rPr lang="nb-NO" err="1"/>
              <a:t>studentane</a:t>
            </a:r>
            <a:r>
              <a:rPr lang="nb-NO"/>
              <a:t> sitt læringsmiljø dersom studieprogrammet </a:t>
            </a:r>
            <a:r>
              <a:rPr lang="nb-NO" err="1"/>
              <a:t>startar</a:t>
            </a:r>
            <a:r>
              <a:rPr lang="nb-NO"/>
              <a:t> opp. Rektor </a:t>
            </a:r>
            <a:r>
              <a:rPr lang="nb-NO" err="1"/>
              <a:t>forventar</a:t>
            </a:r>
            <a:r>
              <a:rPr lang="nb-NO"/>
              <a:t> at fakulteta arbeider </a:t>
            </a:r>
            <a:r>
              <a:rPr lang="nb-NO" err="1"/>
              <a:t>vidare</a:t>
            </a:r>
            <a:r>
              <a:rPr lang="nb-NO"/>
              <a:t> med </a:t>
            </a:r>
            <a:r>
              <a:rPr lang="nb-NO" err="1"/>
              <a:t>desse</a:t>
            </a:r>
            <a:r>
              <a:rPr lang="nb-NO"/>
              <a:t> studieprogramma inn mot neste års studieportefølje.</a:t>
            </a:r>
          </a:p>
        </p:txBody>
      </p:sp>
      <p:sp>
        <p:nvSpPr>
          <p:cNvPr id="4" name="Plassholder for lysbildenummer 3"/>
          <p:cNvSpPr>
            <a:spLocks noGrp="1"/>
          </p:cNvSpPr>
          <p:nvPr>
            <p:ph type="sldNum" sz="quarter" idx="5"/>
          </p:nvPr>
        </p:nvSpPr>
        <p:spPr/>
        <p:txBody>
          <a:bodyPr/>
          <a:lstStyle/>
          <a:p>
            <a:fld id="{F8B4BF77-11FD-8E4D-B223-FC6B75E0C356}" type="slidenum">
              <a:rPr lang="nb-NO" smtClean="0"/>
              <a:t>5</a:t>
            </a:fld>
            <a:endParaRPr lang="nb-NO"/>
          </a:p>
        </p:txBody>
      </p:sp>
    </p:spTree>
    <p:extLst>
      <p:ext uri="{BB962C8B-B14F-4D97-AF65-F5344CB8AC3E}">
        <p14:creationId xmlns:p14="http://schemas.microsoft.com/office/powerpoint/2010/main" val="217052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8B4BF77-11FD-8E4D-B223-FC6B75E0C356}" type="slidenum">
              <a:rPr lang="nb-NO" smtClean="0"/>
              <a:t>7</a:t>
            </a:fld>
            <a:endParaRPr lang="nb-NO"/>
          </a:p>
        </p:txBody>
      </p:sp>
    </p:spTree>
    <p:extLst>
      <p:ext uri="{BB962C8B-B14F-4D97-AF65-F5344CB8AC3E}">
        <p14:creationId xmlns:p14="http://schemas.microsoft.com/office/powerpoint/2010/main" val="3756392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8B4BF77-11FD-8E4D-B223-FC6B75E0C356}" type="slidenum">
              <a:rPr lang="nb-NO" smtClean="0"/>
              <a:t>8</a:t>
            </a:fld>
            <a:endParaRPr lang="nb-NO"/>
          </a:p>
        </p:txBody>
      </p:sp>
    </p:spTree>
    <p:extLst>
      <p:ext uri="{BB962C8B-B14F-4D97-AF65-F5344CB8AC3E}">
        <p14:creationId xmlns:p14="http://schemas.microsoft.com/office/powerpoint/2010/main" val="2156274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Aft>
                <a:spcPts val="0"/>
              </a:spcAft>
            </a:pPr>
            <a:endParaRPr lang="nb-NO"/>
          </a:p>
        </p:txBody>
      </p:sp>
      <p:sp>
        <p:nvSpPr>
          <p:cNvPr id="4" name="Plassholder for lysbildenummer 3"/>
          <p:cNvSpPr>
            <a:spLocks noGrp="1"/>
          </p:cNvSpPr>
          <p:nvPr>
            <p:ph type="sldNum" sz="quarter" idx="5"/>
          </p:nvPr>
        </p:nvSpPr>
        <p:spPr/>
        <p:txBody>
          <a:bodyPr/>
          <a:lstStyle/>
          <a:p>
            <a:fld id="{F8B4BF77-11FD-8E4D-B223-FC6B75E0C356}" type="slidenum">
              <a:rPr lang="nb-NO" smtClean="0"/>
              <a:t>9</a:t>
            </a:fld>
            <a:endParaRPr lang="nb-NO"/>
          </a:p>
        </p:txBody>
      </p:sp>
    </p:spTree>
    <p:extLst>
      <p:ext uri="{BB962C8B-B14F-4D97-AF65-F5344CB8AC3E}">
        <p14:creationId xmlns:p14="http://schemas.microsoft.com/office/powerpoint/2010/main" val="94489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8B4BF77-11FD-8E4D-B223-FC6B75E0C356}" type="slidenum">
              <a:rPr lang="nb-NO" smtClean="0"/>
              <a:t>10</a:t>
            </a:fld>
            <a:endParaRPr lang="nb-NO"/>
          </a:p>
        </p:txBody>
      </p:sp>
    </p:spTree>
    <p:extLst>
      <p:ext uri="{BB962C8B-B14F-4D97-AF65-F5344CB8AC3E}">
        <p14:creationId xmlns:p14="http://schemas.microsoft.com/office/powerpoint/2010/main" val="399813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 tildelingsbrev 2023 legg KD vekt på at </a:t>
            </a:r>
            <a:r>
              <a:rPr lang="nb-NO" err="1"/>
              <a:t>høgskulen</a:t>
            </a:r>
            <a:r>
              <a:rPr lang="nb-NO"/>
              <a:t> må omprioritere </a:t>
            </a:r>
            <a:r>
              <a:rPr lang="nb-NO" err="1"/>
              <a:t>innanfor</a:t>
            </a:r>
            <a:r>
              <a:rPr lang="nb-NO"/>
              <a:t> </a:t>
            </a:r>
            <a:r>
              <a:rPr lang="nb-NO" err="1"/>
              <a:t>eksisterande</a:t>
            </a:r>
            <a:r>
              <a:rPr lang="nb-NO"/>
              <a:t> ramme. Dette for å tilby </a:t>
            </a:r>
            <a:r>
              <a:rPr lang="nb-NO" err="1"/>
              <a:t>utdanningar</a:t>
            </a:r>
            <a:r>
              <a:rPr lang="nb-NO"/>
              <a:t> som arbeidslivet etterspør og som er </a:t>
            </a:r>
            <a:r>
              <a:rPr lang="nb-NO" err="1"/>
              <a:t>tilgjengelege</a:t>
            </a:r>
            <a:r>
              <a:rPr lang="nb-NO"/>
              <a:t> og uavhengige av livssituasjon og kor </a:t>
            </a:r>
            <a:r>
              <a:rPr lang="nb-NO" err="1"/>
              <a:t>studentane</a:t>
            </a:r>
            <a:r>
              <a:rPr lang="nb-NO"/>
              <a:t> bur</a:t>
            </a:r>
          </a:p>
        </p:txBody>
      </p:sp>
      <p:sp>
        <p:nvSpPr>
          <p:cNvPr id="4" name="Plassholder for lysbildenummer 3"/>
          <p:cNvSpPr>
            <a:spLocks noGrp="1"/>
          </p:cNvSpPr>
          <p:nvPr>
            <p:ph type="sldNum" sz="quarter" idx="5"/>
          </p:nvPr>
        </p:nvSpPr>
        <p:spPr/>
        <p:txBody>
          <a:bodyPr/>
          <a:lstStyle/>
          <a:p>
            <a:fld id="{F8B4BF77-11FD-8E4D-B223-FC6B75E0C356}" type="slidenum">
              <a:rPr lang="nb-NO" smtClean="0"/>
              <a:t>11</a:t>
            </a:fld>
            <a:endParaRPr lang="nb-NO"/>
          </a:p>
        </p:txBody>
      </p:sp>
    </p:spTree>
    <p:extLst>
      <p:ext uri="{BB962C8B-B14F-4D97-AF65-F5344CB8AC3E}">
        <p14:creationId xmlns:p14="http://schemas.microsoft.com/office/powerpoint/2010/main" val="2357094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7200" indent="-457200">
              <a:lnSpc>
                <a:spcPct val="90000"/>
              </a:lnSpc>
              <a:buFont typeface="+mj-lt"/>
              <a:buAutoNum type="alphaUcPeriod"/>
            </a:pPr>
            <a:r>
              <a:rPr lang="nn-NO" sz="1200">
                <a:effectLst/>
              </a:rPr>
              <a:t>Framskrivingar om kompetansebehov i nasjonalt og regionalt arbeidsliv skal ligge til grunn for utvikling av studieporteføljen</a:t>
            </a:r>
          </a:p>
          <a:p>
            <a:pPr marL="457200" indent="-457200">
              <a:lnSpc>
                <a:spcPct val="90000"/>
              </a:lnSpc>
              <a:buFont typeface="+mj-lt"/>
              <a:buAutoNum type="alphaUcPeriod"/>
            </a:pPr>
            <a:r>
              <a:rPr lang="nn-NO" sz="1200">
                <a:effectLst/>
              </a:rPr>
              <a:t>Utviklinga av studieporteføljen er avgjerande for at alle campusane skal styrkje seg som attraktive studiestader. Fakulteta skal, i samarbeid på campus, men også på tvers av campus, utvikle studietilbod som er etterspurt av studentar og arbeidsliv. </a:t>
            </a:r>
            <a:endParaRPr lang="nb-NO" sz="1200">
              <a:effectLst/>
            </a:endParaRPr>
          </a:p>
          <a:p>
            <a:pPr marL="457200" indent="-457200">
              <a:lnSpc>
                <a:spcPct val="90000"/>
              </a:lnSpc>
              <a:buFont typeface="+mj-lt"/>
              <a:buAutoNum type="alphaUcPeriod"/>
            </a:pPr>
            <a:r>
              <a:rPr lang="nn-NO" sz="1200">
                <a:effectLst/>
              </a:rPr>
              <a:t>Studieporteføljen skal vere økonomisk berekraftig</a:t>
            </a:r>
            <a:endParaRPr lang="nb-NO" sz="1200">
              <a:effectLst/>
            </a:endParaRPr>
          </a:p>
          <a:p>
            <a:pPr marL="457200" indent="-457200">
              <a:lnSpc>
                <a:spcPct val="90000"/>
              </a:lnSpc>
              <a:buFont typeface="+mj-lt"/>
              <a:buAutoNum type="alphaUcPeriod"/>
            </a:pPr>
            <a:r>
              <a:rPr lang="nn-NO" sz="1200">
                <a:effectLst/>
              </a:rPr>
              <a:t>Studieporteføljen skal vere kjenneteikna av studieprogram med tett kopling til aktive forskingsgrupper</a:t>
            </a:r>
            <a:endParaRPr lang="nb-NO" sz="1200">
              <a:effectLst/>
            </a:endParaRPr>
          </a:p>
          <a:p>
            <a:pPr marL="457200" indent="-457200">
              <a:lnSpc>
                <a:spcPct val="90000"/>
              </a:lnSpc>
              <a:buFont typeface="+mj-lt"/>
              <a:buAutoNum type="alphaUcPeriod"/>
            </a:pPr>
            <a:r>
              <a:rPr lang="nn-NO" sz="1200">
                <a:effectLst/>
              </a:rPr>
              <a:t>Studieporteføljen skal auke tal studieprogram og emne som kan bli tilbydd til fleire enn heiltidsstudenten</a:t>
            </a:r>
          </a:p>
          <a:p>
            <a:pPr marL="457200" indent="-457200">
              <a:lnSpc>
                <a:spcPct val="90000"/>
              </a:lnSpc>
              <a:buFont typeface="+mj-lt"/>
              <a:buAutoNum type="alphaUcPeriod"/>
            </a:pPr>
            <a:endParaRPr lang="nn-NO" sz="1200" b="0" i="0" u="none" strike="noStrike">
              <a:solidFill>
                <a:srgbClr val="000000"/>
              </a:solidFill>
              <a:effectLst/>
              <a:latin typeface="Calibri" panose="020F0502020204030204" pitchFamily="34" charset="0"/>
            </a:endParaRPr>
          </a:p>
          <a:p>
            <a:pPr marL="457200" indent="-457200">
              <a:lnSpc>
                <a:spcPct val="90000"/>
              </a:lnSpc>
              <a:buFont typeface="+mj-lt"/>
              <a:buAutoNum type="alphaUcPeriod"/>
            </a:pPr>
            <a:r>
              <a:rPr lang="nb-NO" b="0" i="0" u="none" strike="noStrike">
                <a:solidFill>
                  <a:srgbClr val="000000"/>
                </a:solidFill>
                <a:effectLst/>
                <a:latin typeface="Calibri" panose="020F0502020204030204" pitchFamily="34" charset="0"/>
              </a:rPr>
              <a:t>Kanskje det er verdt å bruke 1 minutt på dette med at studentrekruttering </a:t>
            </a:r>
            <a:r>
              <a:rPr lang="nb-NO" b="0" i="0" u="none" strike="noStrike" err="1">
                <a:solidFill>
                  <a:srgbClr val="000000"/>
                </a:solidFill>
                <a:effectLst/>
                <a:latin typeface="Calibri" panose="020F0502020204030204" pitchFamily="34" charset="0"/>
              </a:rPr>
              <a:t>ikkje</a:t>
            </a:r>
            <a:r>
              <a:rPr lang="nb-NO" b="0" i="0" u="none" strike="noStrike">
                <a:solidFill>
                  <a:srgbClr val="000000"/>
                </a:solidFill>
                <a:effectLst/>
                <a:latin typeface="Calibri" panose="020F0502020204030204" pitchFamily="34" charset="0"/>
              </a:rPr>
              <a:t> er vorte </a:t>
            </a:r>
            <a:r>
              <a:rPr lang="nb-NO" b="0" i="0" u="none" strike="noStrike" err="1">
                <a:solidFill>
                  <a:srgbClr val="000000"/>
                </a:solidFill>
                <a:effectLst/>
                <a:latin typeface="Calibri" panose="020F0502020204030204" pitchFamily="34" charset="0"/>
              </a:rPr>
              <a:t>eit</a:t>
            </a:r>
            <a:r>
              <a:rPr lang="nb-NO" b="0" i="0" u="none" strike="noStrike">
                <a:solidFill>
                  <a:srgbClr val="000000"/>
                </a:solidFill>
                <a:effectLst/>
                <a:latin typeface="Calibri" panose="020F0502020204030204" pitchFamily="34" charset="0"/>
              </a:rPr>
              <a:t> eige overordna prinsipp også? (for å </a:t>
            </a:r>
            <a:r>
              <a:rPr lang="nb-NO" b="0" i="0" u="none" strike="noStrike" err="1">
                <a:solidFill>
                  <a:srgbClr val="000000"/>
                </a:solidFill>
                <a:effectLst/>
                <a:latin typeface="Calibri" panose="020F0502020204030204" pitchFamily="34" charset="0"/>
              </a:rPr>
              <a:t>kome</a:t>
            </a:r>
            <a:r>
              <a:rPr lang="nb-NO" b="0" i="0" u="none" strike="noStrike">
                <a:solidFill>
                  <a:srgbClr val="000000"/>
                </a:solidFill>
                <a:effectLst/>
                <a:latin typeface="Calibri" panose="020F0502020204030204" pitchFamily="34" charset="0"/>
              </a:rPr>
              <a:t> i forkjøpet) I tillegg så vart læringsmiljø diskutert </a:t>
            </a:r>
            <a:r>
              <a:rPr lang="nb-NO" b="0" i="0" u="none" strike="noStrike" err="1">
                <a:solidFill>
                  <a:srgbClr val="000000"/>
                </a:solidFill>
                <a:effectLst/>
                <a:latin typeface="Calibri" panose="020F0502020204030204" pitchFamily="34" charset="0"/>
              </a:rPr>
              <a:t>mykje</a:t>
            </a:r>
            <a:r>
              <a:rPr lang="nb-NO" b="0" i="0" u="none" strike="noStrike">
                <a:solidFill>
                  <a:srgbClr val="000000"/>
                </a:solidFill>
                <a:effectLst/>
                <a:latin typeface="Calibri" panose="020F0502020204030204" pitchFamily="34" charset="0"/>
              </a:rPr>
              <a:t> i ressursgruppa innleiingsvis – dette pluss studentrekruttering er </a:t>
            </a:r>
            <a:r>
              <a:rPr lang="nb-NO" b="0" i="0" u="none" strike="noStrike" err="1">
                <a:solidFill>
                  <a:srgbClr val="000000"/>
                </a:solidFill>
                <a:effectLst/>
                <a:latin typeface="Calibri" panose="020F0502020204030204" pitchFamily="34" charset="0"/>
              </a:rPr>
              <a:t>omtala</a:t>
            </a:r>
            <a:r>
              <a:rPr lang="nb-NO" b="0" i="0" u="none" strike="noStrike">
                <a:solidFill>
                  <a:srgbClr val="000000"/>
                </a:solidFill>
                <a:effectLst/>
                <a:latin typeface="Calibri" panose="020F0502020204030204" pitchFamily="34" charset="0"/>
              </a:rPr>
              <a:t> i SEFØ.</a:t>
            </a:r>
            <a:endParaRPr lang="nn-NO" sz="1200">
              <a:effectLst/>
            </a:endParaRPr>
          </a:p>
          <a:p>
            <a:endParaRPr lang="nb-NO"/>
          </a:p>
        </p:txBody>
      </p:sp>
      <p:sp>
        <p:nvSpPr>
          <p:cNvPr id="4" name="Plassholder for lysbildenummer 3"/>
          <p:cNvSpPr>
            <a:spLocks noGrp="1"/>
          </p:cNvSpPr>
          <p:nvPr>
            <p:ph type="sldNum" sz="quarter" idx="5"/>
          </p:nvPr>
        </p:nvSpPr>
        <p:spPr/>
        <p:txBody>
          <a:bodyPr/>
          <a:lstStyle/>
          <a:p>
            <a:fld id="{F8B4BF77-11FD-8E4D-B223-FC6B75E0C356}" type="slidenum">
              <a:rPr lang="nb-NO" smtClean="0"/>
              <a:t>12</a:t>
            </a:fld>
            <a:endParaRPr lang="nb-NO"/>
          </a:p>
        </p:txBody>
      </p:sp>
    </p:spTree>
    <p:extLst>
      <p:ext uri="{BB962C8B-B14F-4D97-AF65-F5344CB8AC3E}">
        <p14:creationId xmlns:p14="http://schemas.microsoft.com/office/powerpoint/2010/main" val="52521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n-NO">
              <a:effectLst/>
            </a:endParaRPr>
          </a:p>
          <a:p>
            <a:pPr algn="l">
              <a:spcAft>
                <a:spcPts val="0"/>
              </a:spcAft>
            </a:pPr>
            <a:r>
              <a:rPr lang="nn-NO" sz="1800" b="0" i="0" u="none" strike="noStrike">
                <a:solidFill>
                  <a:srgbClr val="000000"/>
                </a:solidFill>
                <a:effectLst/>
                <a:latin typeface="Calibri" panose="020F0502020204030204" pitchFamily="34" charset="0"/>
              </a:rPr>
              <a:t>Når det gjeld dei overordna prinsippa, er fokuset som du skriv i notatet at  </a:t>
            </a:r>
            <a:r>
              <a:rPr lang="nn-NO" sz="1800" b="0" i="1" u="none" strike="noStrike">
                <a:solidFill>
                  <a:srgbClr val="000000"/>
                </a:solidFill>
                <a:effectLst/>
                <a:latin typeface="Calibri" panose="020F0502020204030204" pitchFamily="34" charset="0"/>
              </a:rPr>
              <a:t>alle desse strategisk viktige og vil vera styrande for prosessar og vurderingar i den langsiktige og kortsiktige utviklinga</a:t>
            </a:r>
            <a:endParaRPr lang="nn-NO" sz="1800" b="0" i="0" u="none" strike="noStrike">
              <a:solidFill>
                <a:srgbClr val="000000"/>
              </a:solidFill>
              <a:effectLst/>
              <a:latin typeface="Calibri" panose="020F0502020204030204" pitchFamily="34" charset="0"/>
            </a:endParaRPr>
          </a:p>
          <a:p>
            <a:pPr algn="l">
              <a:spcAft>
                <a:spcPts val="0"/>
              </a:spcAft>
            </a:pPr>
            <a:r>
              <a:rPr lang="nn-NO" sz="1800" b="0" i="0" u="none" strike="noStrike">
                <a:solidFill>
                  <a:srgbClr val="000000"/>
                </a:solidFill>
                <a:effectLst/>
                <a:latin typeface="Calibri" panose="020F0502020204030204" pitchFamily="34" charset="0"/>
              </a:rPr>
              <a:t>Kanskje du munnleg kan supplere med at når det gjeld dei overordna prinsippa og bruke av desse, så kan desse prinsippa også kan takast i bruk i andre samanhengar i HVL sitt arbeid med verksemdsstyring enn i det årlege arbeidet med studieporteføljen, for eksempel opp mot arbeid med budsjett, campusutvikling og som eigne temasaker i styret.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a:effectLst/>
              </a:rPr>
              <a:t>Dei overordna prinsippa er alle strategisk viktige og vil vera styrande for prosessar og vurderingar i den langsiktige og kortsiktige utviklinga, og sentrale i styret sitt arbeid for å vidareutvikle HVL og den rolla vi skal ha. Dette kan vera knytt til studieporteføljen direkte, men også heile HVL sitt virke.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t>Studentrekruttering er </a:t>
            </a:r>
            <a:r>
              <a:rPr lang="nb-NO" err="1"/>
              <a:t>ein</a:t>
            </a:r>
            <a:r>
              <a:rPr lang="nb-NO"/>
              <a:t> </a:t>
            </a:r>
            <a:r>
              <a:rPr lang="nb-NO" err="1"/>
              <a:t>avgjerande</a:t>
            </a:r>
            <a:r>
              <a:rPr lang="nb-NO"/>
              <a:t> faktor for å ta i vare vårt samfunnsoppdrag, og er </a:t>
            </a:r>
            <a:r>
              <a:rPr lang="nb-NO" err="1"/>
              <a:t>avgjerande</a:t>
            </a:r>
            <a:r>
              <a:rPr lang="nb-NO"/>
              <a:t> for økonomisk </a:t>
            </a:r>
            <a:r>
              <a:rPr lang="nb-NO" err="1"/>
              <a:t>berekraft</a:t>
            </a:r>
            <a:r>
              <a:rPr lang="nb-NO"/>
              <a:t>, drift og utvikling av fag- og forskingsmiljø, og utvikling av </a:t>
            </a:r>
            <a:r>
              <a:rPr lang="nb-NO" err="1"/>
              <a:t>campusane</a:t>
            </a:r>
            <a:endParaRPr lang="nn-NO">
              <a:effectLst/>
            </a:endParaRPr>
          </a:p>
          <a:p>
            <a:endParaRPr lang="nb-NO"/>
          </a:p>
        </p:txBody>
      </p:sp>
      <p:sp>
        <p:nvSpPr>
          <p:cNvPr id="4" name="Plassholder for lysbildenummer 3"/>
          <p:cNvSpPr>
            <a:spLocks noGrp="1"/>
          </p:cNvSpPr>
          <p:nvPr>
            <p:ph type="sldNum" sz="quarter" idx="5"/>
          </p:nvPr>
        </p:nvSpPr>
        <p:spPr/>
        <p:txBody>
          <a:bodyPr/>
          <a:lstStyle/>
          <a:p>
            <a:fld id="{F8B4BF77-11FD-8E4D-B223-FC6B75E0C356}" type="slidenum">
              <a:rPr lang="nb-NO" smtClean="0"/>
              <a:t>13</a:t>
            </a:fld>
            <a:endParaRPr lang="nb-NO"/>
          </a:p>
        </p:txBody>
      </p:sp>
    </p:spTree>
    <p:extLst>
      <p:ext uri="{BB962C8B-B14F-4D97-AF65-F5344CB8AC3E}">
        <p14:creationId xmlns:p14="http://schemas.microsoft.com/office/powerpoint/2010/main" val="1432414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lys - stående bilde">
    <p:bg>
      <p:bgRef idx="1001">
        <a:schemeClr val="bg1"/>
      </p:bgRef>
    </p:bg>
    <p:spTree>
      <p:nvGrpSpPr>
        <p:cNvPr id="1" name=""/>
        <p:cNvGrpSpPr/>
        <p:nvPr/>
      </p:nvGrpSpPr>
      <p:grpSpPr>
        <a:xfrm>
          <a:off x="0" y="0"/>
          <a:ext cx="0" cy="0"/>
          <a:chOff x="0" y="0"/>
          <a:chExt cx="0" cy="0"/>
        </a:xfrm>
      </p:grpSpPr>
      <p:pic>
        <p:nvPicPr>
          <p:cNvPr id="7" name="Bild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39" y="553771"/>
            <a:ext cx="3113909" cy="810000"/>
          </a:xfrm>
          <a:prstGeom prst="rect">
            <a:avLst/>
          </a:prstGeom>
        </p:spPr>
      </p:pic>
      <p:sp>
        <p:nvSpPr>
          <p:cNvPr id="2" name="Tittel 1"/>
          <p:cNvSpPr>
            <a:spLocks noGrp="1"/>
          </p:cNvSpPr>
          <p:nvPr>
            <p:ph type="ctrTitle"/>
          </p:nvPr>
        </p:nvSpPr>
        <p:spPr>
          <a:xfrm>
            <a:off x="1619511" y="2054942"/>
            <a:ext cx="5040000" cy="1258529"/>
          </a:xfrm>
        </p:spPr>
        <p:txBody>
          <a:bodyPr lIns="0" tIns="0" rIns="0" bIns="0" anchor="b">
            <a:normAutofit/>
          </a:bodyPr>
          <a:lstStyle>
            <a:lvl1pPr algn="l">
              <a:lnSpc>
                <a:spcPct val="100000"/>
              </a:lnSpc>
              <a:defRPr sz="2800" b="0">
                <a:solidFill>
                  <a:schemeClr val="tx2"/>
                </a:solidFill>
              </a:defRPr>
            </a:lvl1pPr>
          </a:lstStyle>
          <a:p>
            <a:r>
              <a:rPr lang="nn-NO" noProof="0"/>
              <a:t>Klikk for å redigere tittelstil</a:t>
            </a:r>
          </a:p>
        </p:txBody>
      </p:sp>
      <p:sp>
        <p:nvSpPr>
          <p:cNvPr id="3" name="Undertittel 2"/>
          <p:cNvSpPr>
            <a:spLocks noGrp="1"/>
          </p:cNvSpPr>
          <p:nvPr>
            <p:ph type="subTitle" idx="1"/>
          </p:nvPr>
        </p:nvSpPr>
        <p:spPr>
          <a:xfrm>
            <a:off x="1619512" y="3718184"/>
            <a:ext cx="5040000" cy="1050462"/>
          </a:xfrm>
        </p:spPr>
        <p:txBody>
          <a:bodyPr lIns="0" tIns="0" rIns="0" bIns="0">
            <a:normAutofit/>
          </a:bodyPr>
          <a:lstStyle>
            <a:lvl1pPr marL="0" indent="0" algn="l">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n-NO" noProof="0"/>
              <a:t>Klikk for å redigere undertittelstil i malen</a:t>
            </a:r>
          </a:p>
        </p:txBody>
      </p:sp>
      <p:cxnSp>
        <p:nvCxnSpPr>
          <p:cNvPr id="5" name="Rett linje 4">
            <a:extLst>
              <a:ext uri="{C183D7F6-B498-43B3-948B-1728B52AA6E4}">
                <adec:decorative xmlns:adec="http://schemas.microsoft.com/office/drawing/2017/decorative" val="1"/>
              </a:ext>
            </a:extLst>
          </p:cNvPr>
          <p:cNvCxnSpPr/>
          <p:nvPr userDrawn="1"/>
        </p:nvCxnSpPr>
        <p:spPr>
          <a:xfrm>
            <a:off x="1619512" y="5433342"/>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Plassholder for tekst 2"/>
          <p:cNvSpPr>
            <a:spLocks noGrp="1"/>
          </p:cNvSpPr>
          <p:nvPr>
            <p:ph type="body" idx="10" hasCustomPrompt="1"/>
          </p:nvPr>
        </p:nvSpPr>
        <p:spPr>
          <a:xfrm>
            <a:off x="1619512" y="5596146"/>
            <a:ext cx="5040000" cy="908050"/>
          </a:xfrm>
        </p:spPr>
        <p:txBody>
          <a:bodyPr lIns="0" tIns="0" rIns="0" bIns="0">
            <a:normAutofit/>
          </a:bodyPr>
          <a:lstStyle>
            <a:lvl1pPr marL="0" indent="0">
              <a:lnSpc>
                <a:spcPct val="100000"/>
              </a:lnSpc>
              <a:spcBef>
                <a:spcPts val="0"/>
              </a:spcBef>
              <a:buNone/>
              <a:defRPr sz="18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n-NO" noProof="0"/>
              <a:t>Rediger tekststiler i malen</a:t>
            </a:r>
          </a:p>
        </p:txBody>
      </p:sp>
      <p:sp>
        <p:nvSpPr>
          <p:cNvPr id="12" name="Plassholder for bilde 8"/>
          <p:cNvSpPr>
            <a:spLocks noGrp="1"/>
          </p:cNvSpPr>
          <p:nvPr>
            <p:ph type="pic" sz="quarter" idx="11" hasCustomPrompt="1"/>
          </p:nvPr>
        </p:nvSpPr>
        <p:spPr>
          <a:xfrm>
            <a:off x="7152000" y="0"/>
            <a:ext cx="5040000" cy="6858000"/>
          </a:xfrm>
        </p:spPr>
        <p:txBody>
          <a:bodyPr/>
          <a:lstStyle>
            <a:lvl1pPr marL="0" indent="0">
              <a:buNone/>
              <a:defRPr/>
            </a:lvl1pPr>
          </a:lstStyle>
          <a:p>
            <a:r>
              <a:rPr lang="nn-NO" noProof="0"/>
              <a:t>Klikk ikonet for å legge til et bilde</a:t>
            </a:r>
          </a:p>
        </p:txBody>
      </p:sp>
    </p:spTree>
    <p:extLst>
      <p:ext uri="{BB962C8B-B14F-4D97-AF65-F5344CB8AC3E}">
        <p14:creationId xmlns:p14="http://schemas.microsoft.com/office/powerpoint/2010/main" val="20162236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side mørk - stående bilde">
    <p:bg>
      <p:bgRef idx="1001">
        <a:schemeClr val="bg2"/>
      </p:bgRef>
    </p:bg>
    <p:spTree>
      <p:nvGrpSpPr>
        <p:cNvPr id="1" name=""/>
        <p:cNvGrpSpPr/>
        <p:nvPr/>
      </p:nvGrpSpPr>
      <p:grpSpPr>
        <a:xfrm>
          <a:off x="0" y="0"/>
          <a:ext cx="0" cy="0"/>
          <a:chOff x="0" y="0"/>
          <a:chExt cx="0" cy="0"/>
        </a:xfrm>
      </p:grpSpPr>
      <p:sp>
        <p:nvSpPr>
          <p:cNvPr id="7" name="Tittel 1"/>
          <p:cNvSpPr>
            <a:spLocks noGrp="1"/>
          </p:cNvSpPr>
          <p:nvPr>
            <p:ph type="ctrTitle"/>
          </p:nvPr>
        </p:nvSpPr>
        <p:spPr>
          <a:xfrm>
            <a:off x="809426" y="1879389"/>
            <a:ext cx="4914000" cy="1258529"/>
          </a:xfrm>
        </p:spPr>
        <p:txBody>
          <a:bodyPr lIns="0" tIns="0" rIns="0" bIns="0" anchor="b">
            <a:normAutofit/>
          </a:bodyPr>
          <a:lstStyle>
            <a:lvl1pPr algn="l">
              <a:lnSpc>
                <a:spcPct val="100000"/>
              </a:lnSpc>
              <a:defRPr sz="2800" b="0">
                <a:solidFill>
                  <a:schemeClr val="tx1"/>
                </a:solidFill>
              </a:defRPr>
            </a:lvl1pPr>
          </a:lstStyle>
          <a:p>
            <a:r>
              <a:rPr lang="nn-NO" noProof="0"/>
              <a:t>Klikk for å redigere tittelstil</a:t>
            </a:r>
          </a:p>
        </p:txBody>
      </p:sp>
      <p:cxnSp>
        <p:nvCxnSpPr>
          <p:cNvPr id="9" name="Rett linje 8"/>
          <p:cNvCxnSpPr/>
          <p:nvPr userDrawn="1"/>
        </p:nvCxnSpPr>
        <p:spPr>
          <a:xfrm>
            <a:off x="809427" y="3434389"/>
            <a:ext cx="42193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Undertittel 2"/>
          <p:cNvSpPr>
            <a:spLocks noGrp="1"/>
          </p:cNvSpPr>
          <p:nvPr>
            <p:ph type="subTitle" idx="1"/>
          </p:nvPr>
        </p:nvSpPr>
        <p:spPr>
          <a:xfrm>
            <a:off x="809426" y="3703967"/>
            <a:ext cx="4860000" cy="1051200"/>
          </a:xfrm>
        </p:spPr>
        <p:txBody>
          <a:bodyPr lIns="0" tIns="0" rIns="0" bIns="0">
            <a:normAutofit/>
          </a:bodyPr>
          <a:lstStyle>
            <a:lvl1pPr marL="0" indent="0" algn="l">
              <a:lnSpc>
                <a:spcPct val="100000"/>
              </a:lnSpc>
              <a:buNone/>
              <a:defRPr sz="2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n-NO" noProof="0"/>
              <a:t>Klikk for å redigere undertittelstil i malen</a:t>
            </a:r>
          </a:p>
        </p:txBody>
      </p:sp>
      <p:sp>
        <p:nvSpPr>
          <p:cNvPr id="5" name="Plassholder for bilde 8"/>
          <p:cNvSpPr>
            <a:spLocks noGrp="1"/>
          </p:cNvSpPr>
          <p:nvPr>
            <p:ph type="pic" sz="quarter" idx="12" hasCustomPrompt="1"/>
          </p:nvPr>
        </p:nvSpPr>
        <p:spPr>
          <a:xfrm>
            <a:off x="6252000" y="5495"/>
            <a:ext cx="5940000" cy="6852505"/>
          </a:xfrm>
        </p:spPr>
        <p:txBody>
          <a:bodyPr/>
          <a:lstStyle>
            <a:lvl1pPr marL="0" indent="0">
              <a:buNone/>
              <a:defRPr/>
            </a:lvl1pPr>
          </a:lstStyle>
          <a:p>
            <a:r>
              <a:rPr lang="nn-NO" noProof="0"/>
              <a:t>Klikk ikonet for å legge til et bilde</a:t>
            </a:r>
          </a:p>
        </p:txBody>
      </p:sp>
      <p:grpSp>
        <p:nvGrpSpPr>
          <p:cNvPr id="2" name="Gruppe 1">
            <a:extLst>
              <a:ext uri="{FF2B5EF4-FFF2-40B4-BE49-F238E27FC236}">
                <a16:creationId xmlns:a16="http://schemas.microsoft.com/office/drawing/2014/main" id="{1ED90178-C4D3-5C63-2954-B1CE469C379B}"/>
              </a:ex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3" name="Freeform 5">
              <a:extLst>
                <a:ext uri="{FF2B5EF4-FFF2-40B4-BE49-F238E27FC236}">
                  <a16:creationId xmlns:a16="http://schemas.microsoft.com/office/drawing/2014/main" id="{316D451A-1F33-42EC-C6BF-FDA2C147F954}"/>
                </a:ext>
              </a:extLst>
            </p:cNvPr>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4" name="Freeform 6">
              <a:extLst>
                <a:ext uri="{FF2B5EF4-FFF2-40B4-BE49-F238E27FC236}">
                  <a16:creationId xmlns:a16="http://schemas.microsoft.com/office/drawing/2014/main" id="{013B2607-B9D4-338D-FEF6-4D6E1CE5F125}"/>
                </a:ext>
              </a:extLst>
            </p:cNvPr>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Tree>
    <p:extLst>
      <p:ext uri="{BB962C8B-B14F-4D97-AF65-F5344CB8AC3E}">
        <p14:creationId xmlns:p14="http://schemas.microsoft.com/office/powerpoint/2010/main" val="12120856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side lys - to liggende bilder">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809426" y="1879389"/>
            <a:ext cx="5760000" cy="1258529"/>
          </a:xfrm>
        </p:spPr>
        <p:txBody>
          <a:bodyPr lIns="0" tIns="0" rIns="0" bIns="0" anchor="b">
            <a:normAutofit/>
          </a:bodyPr>
          <a:lstStyle>
            <a:lvl1pPr algn="l">
              <a:lnSpc>
                <a:spcPct val="100000"/>
              </a:lnSpc>
              <a:defRPr sz="2800" b="0">
                <a:solidFill>
                  <a:schemeClr val="tx2"/>
                </a:solidFill>
              </a:defRPr>
            </a:lvl1pPr>
          </a:lstStyle>
          <a:p>
            <a:r>
              <a:rPr lang="nn-NO" noProof="0"/>
              <a:t>Klikk for å redigere tittelstil</a:t>
            </a:r>
          </a:p>
        </p:txBody>
      </p:sp>
      <p:cxnSp>
        <p:nvCxnSpPr>
          <p:cNvPr id="11" name="Rett linje 10">
            <a:extLst>
              <a:ext uri="{C183D7F6-B498-43B3-948B-1728B52AA6E4}">
                <adec:decorative xmlns:adec="http://schemas.microsoft.com/office/drawing/2017/decorative" val="1"/>
              </a:ext>
            </a:extLst>
          </p:cNvPr>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Undertittel 2"/>
          <p:cNvSpPr>
            <a:spLocks noGrp="1"/>
          </p:cNvSpPr>
          <p:nvPr>
            <p:ph type="subTitle" idx="1"/>
          </p:nvPr>
        </p:nvSpPr>
        <p:spPr>
          <a:xfrm>
            <a:off x="809426" y="3703967"/>
            <a:ext cx="57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n-NO" noProof="0"/>
              <a:t>Klikk for å redigere undertittelstil i malen</a:t>
            </a:r>
          </a:p>
        </p:txBody>
      </p:sp>
      <p:sp>
        <p:nvSpPr>
          <p:cNvPr id="5" name="Plassholder for bilde 8"/>
          <p:cNvSpPr>
            <a:spLocks noGrp="1"/>
          </p:cNvSpPr>
          <p:nvPr>
            <p:ph type="pic" sz="quarter" idx="12" hasCustomPrompt="1"/>
          </p:nvPr>
        </p:nvSpPr>
        <p:spPr>
          <a:xfrm>
            <a:off x="7152000" y="5495"/>
            <a:ext cx="5040000" cy="3384000"/>
          </a:xfrm>
        </p:spPr>
        <p:txBody>
          <a:bodyPr/>
          <a:lstStyle>
            <a:lvl1pPr marL="0" indent="0">
              <a:buNone/>
              <a:defRPr/>
            </a:lvl1pPr>
          </a:lstStyle>
          <a:p>
            <a:r>
              <a:rPr lang="nn-NO" noProof="0"/>
              <a:t>Klikk ikonet for å legge til et bilde</a:t>
            </a:r>
          </a:p>
        </p:txBody>
      </p:sp>
      <p:sp>
        <p:nvSpPr>
          <p:cNvPr id="12" name="Plassholder for bilde 8"/>
          <p:cNvSpPr>
            <a:spLocks noGrp="1"/>
          </p:cNvSpPr>
          <p:nvPr>
            <p:ph type="pic" sz="quarter" idx="13" hasCustomPrompt="1"/>
          </p:nvPr>
        </p:nvSpPr>
        <p:spPr>
          <a:xfrm>
            <a:off x="7152000" y="3468783"/>
            <a:ext cx="5040000" cy="3384000"/>
          </a:xfrm>
        </p:spPr>
        <p:txBody>
          <a:bodyPr/>
          <a:lstStyle>
            <a:lvl1pPr marL="0" indent="0">
              <a:buNone/>
              <a:defRPr/>
            </a:lvl1pPr>
          </a:lstStyle>
          <a:p>
            <a:r>
              <a:rPr lang="nn-NO" noProof="0"/>
              <a:t>Klikk ikonet for å legge til et bilde</a:t>
            </a:r>
          </a:p>
        </p:txBody>
      </p:sp>
      <p:grpSp>
        <p:nvGrpSpPr>
          <p:cNvPr id="4" name="Gruppe 3">
            <a:extLst>
              <a:ext uri="{FF2B5EF4-FFF2-40B4-BE49-F238E27FC236}">
                <a16:creationId xmlns:a16="http://schemas.microsoft.com/office/drawing/2014/main" id="{A355FD3C-0601-C167-97A9-5718A5C5BB7F}"/>
              </a:ex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2">
              <a:lumMod val="40000"/>
              <a:lumOff val="60000"/>
            </a:schemeClr>
          </a:solidFill>
        </p:grpSpPr>
        <p:sp>
          <p:nvSpPr>
            <p:cNvPr id="6" name="Freeform 5">
              <a:extLst>
                <a:ext uri="{FF2B5EF4-FFF2-40B4-BE49-F238E27FC236}">
                  <a16:creationId xmlns:a16="http://schemas.microsoft.com/office/drawing/2014/main" id="{151D25AB-8045-4351-B997-9E85DC7D46B0}"/>
                </a:ext>
              </a:extLst>
            </p:cNvPr>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7" name="Freeform 6">
              <a:extLst>
                <a:ext uri="{FF2B5EF4-FFF2-40B4-BE49-F238E27FC236}">
                  <a16:creationId xmlns:a16="http://schemas.microsoft.com/office/drawing/2014/main" id="{9AD485E4-A2A0-D241-CFF3-90EA4C036C29}"/>
                </a:ext>
              </a:extLst>
            </p:cNvPr>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Tree>
    <p:extLst>
      <p:ext uri="{BB962C8B-B14F-4D97-AF65-F5344CB8AC3E}">
        <p14:creationId xmlns:p14="http://schemas.microsoft.com/office/powerpoint/2010/main" val="121110165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illeside mørk - to liggende bilder">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809426" y="1879389"/>
            <a:ext cx="5760000" cy="1258529"/>
          </a:xfrm>
        </p:spPr>
        <p:txBody>
          <a:bodyPr lIns="0" tIns="0" rIns="0" bIns="0" anchor="b">
            <a:normAutofit/>
          </a:bodyPr>
          <a:lstStyle>
            <a:lvl1pPr algn="l">
              <a:lnSpc>
                <a:spcPct val="100000"/>
              </a:lnSpc>
              <a:defRPr sz="2800" b="0">
                <a:solidFill>
                  <a:schemeClr val="tx1"/>
                </a:solidFill>
              </a:defRPr>
            </a:lvl1pPr>
          </a:lstStyle>
          <a:p>
            <a:r>
              <a:rPr lang="nn-NO" noProof="0"/>
              <a:t>Klikk for å redigere tittelstil</a:t>
            </a:r>
          </a:p>
        </p:txBody>
      </p:sp>
      <p:cxnSp>
        <p:nvCxnSpPr>
          <p:cNvPr id="11" name="Rett linje 10">
            <a:extLst>
              <a:ext uri="{C183D7F6-B498-43B3-948B-1728B52AA6E4}">
                <adec:decorative xmlns:adec="http://schemas.microsoft.com/office/drawing/2017/decorative" val="1"/>
              </a:ext>
            </a:extLst>
          </p:cNvPr>
          <p:cNvCxnSpPr/>
          <p:nvPr userDrawn="1"/>
        </p:nvCxnSpPr>
        <p:spPr>
          <a:xfrm>
            <a:off x="809427" y="3434389"/>
            <a:ext cx="42193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Undertittel 2"/>
          <p:cNvSpPr>
            <a:spLocks noGrp="1"/>
          </p:cNvSpPr>
          <p:nvPr>
            <p:ph type="subTitle" idx="1"/>
          </p:nvPr>
        </p:nvSpPr>
        <p:spPr>
          <a:xfrm>
            <a:off x="809426" y="3703967"/>
            <a:ext cx="5760000" cy="1051200"/>
          </a:xfrm>
        </p:spPr>
        <p:txBody>
          <a:bodyPr lIns="0" tIns="0" rIns="0" bIns="0">
            <a:normAutofit/>
          </a:bodyPr>
          <a:lstStyle>
            <a:lvl1pPr marL="0" indent="0" algn="l">
              <a:lnSpc>
                <a:spcPct val="100000"/>
              </a:lnSpc>
              <a:buNone/>
              <a:defRPr sz="2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n-NO" noProof="0"/>
              <a:t>Klikk for å redigere undertittelstil i malen</a:t>
            </a:r>
          </a:p>
        </p:txBody>
      </p:sp>
      <p:sp>
        <p:nvSpPr>
          <p:cNvPr id="5" name="Plassholder for bilde 8"/>
          <p:cNvSpPr>
            <a:spLocks noGrp="1"/>
          </p:cNvSpPr>
          <p:nvPr>
            <p:ph type="pic" sz="quarter" idx="12" hasCustomPrompt="1"/>
          </p:nvPr>
        </p:nvSpPr>
        <p:spPr>
          <a:xfrm>
            <a:off x="7152000" y="5495"/>
            <a:ext cx="5040000" cy="3384000"/>
          </a:xfrm>
        </p:spPr>
        <p:txBody>
          <a:bodyPr/>
          <a:lstStyle>
            <a:lvl1pPr marL="0" indent="0">
              <a:buNone/>
              <a:defRPr/>
            </a:lvl1pPr>
          </a:lstStyle>
          <a:p>
            <a:r>
              <a:rPr lang="nn-NO" noProof="0"/>
              <a:t>Klikk ikonet for å legge til et bilde</a:t>
            </a:r>
          </a:p>
        </p:txBody>
      </p:sp>
      <p:sp>
        <p:nvSpPr>
          <p:cNvPr id="12" name="Plassholder for bilde 8"/>
          <p:cNvSpPr>
            <a:spLocks noGrp="1"/>
          </p:cNvSpPr>
          <p:nvPr>
            <p:ph type="pic" sz="quarter" idx="13" hasCustomPrompt="1"/>
          </p:nvPr>
        </p:nvSpPr>
        <p:spPr>
          <a:xfrm>
            <a:off x="7152000" y="3468783"/>
            <a:ext cx="5040000" cy="3384000"/>
          </a:xfrm>
        </p:spPr>
        <p:txBody>
          <a:bodyPr/>
          <a:lstStyle>
            <a:lvl1pPr marL="0" indent="0">
              <a:buNone/>
              <a:defRPr/>
            </a:lvl1pPr>
          </a:lstStyle>
          <a:p>
            <a:r>
              <a:rPr lang="nn-NO" noProof="0"/>
              <a:t>Klikk ikonet for å legge til et bilde</a:t>
            </a:r>
          </a:p>
        </p:txBody>
      </p:sp>
      <p:grpSp>
        <p:nvGrpSpPr>
          <p:cNvPr id="4" name="Gruppe 3">
            <a:extLst>
              <a:ext uri="{FF2B5EF4-FFF2-40B4-BE49-F238E27FC236}">
                <a16:creationId xmlns:a16="http://schemas.microsoft.com/office/drawing/2014/main" id="{F0748927-B2E7-70A2-21B3-A590AA1D153C}"/>
              </a:ex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6" name="Freeform 5">
              <a:extLst>
                <a:ext uri="{FF2B5EF4-FFF2-40B4-BE49-F238E27FC236}">
                  <a16:creationId xmlns:a16="http://schemas.microsoft.com/office/drawing/2014/main" id="{CF47A0EF-66F7-FF55-5221-79B16BBC8668}"/>
                </a:ext>
              </a:extLst>
            </p:cNvPr>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7" name="Freeform 6">
              <a:extLst>
                <a:ext uri="{FF2B5EF4-FFF2-40B4-BE49-F238E27FC236}">
                  <a16:creationId xmlns:a16="http://schemas.microsoft.com/office/drawing/2014/main" id="{FB6F064A-6557-608C-238E-5A3428FE9EC3}"/>
                </a:ext>
              </a:extLst>
            </p:cNvPr>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Tree>
    <p:extLst>
      <p:ext uri="{BB962C8B-B14F-4D97-AF65-F5344CB8AC3E}">
        <p14:creationId xmlns:p14="http://schemas.microsoft.com/office/powerpoint/2010/main" val="155214723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 spalte uten bakgrunn lys">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a:t>Klikk for å redigere tittelstil</a:t>
            </a:r>
          </a:p>
        </p:txBody>
      </p:sp>
      <p:sp>
        <p:nvSpPr>
          <p:cNvPr id="5" name="Plassholder for innhold 2">
            <a:extLst>
              <a:ext uri="{FF2B5EF4-FFF2-40B4-BE49-F238E27FC236}">
                <a16:creationId xmlns:a16="http://schemas.microsoft.com/office/drawing/2014/main" id="{CC3D6142-149C-327E-AB7D-A37543A2B716}"/>
              </a:ext>
            </a:extLst>
          </p:cNvPr>
          <p:cNvSpPr>
            <a:spLocks noGrp="1"/>
          </p:cNvSpPr>
          <p:nvPr>
            <p:ph idx="1" hasCustomPrompt="1"/>
          </p:nvPr>
        </p:nvSpPr>
        <p:spPr>
          <a:xfrm>
            <a:off x="811949" y="1352020"/>
            <a:ext cx="10923097"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grpSp>
        <p:nvGrpSpPr>
          <p:cNvPr id="12" name="Gruppe 11">
            <a:extLs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2">
              <a:lumMod val="40000"/>
              <a:lumOff val="60000"/>
            </a:schemeClr>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4" name="Plassholder for bunntekst 3"/>
          <p:cNvSpPr>
            <a:spLocks noGrp="1"/>
          </p:cNvSpPr>
          <p:nvPr>
            <p:ph type="ftr" sz="quarter" idx="10"/>
          </p:nvPr>
        </p:nvSpPr>
        <p:spPr>
          <a:xfrm>
            <a:off x="811950" y="6408000"/>
            <a:ext cx="10923096" cy="450000"/>
          </a:xfrm>
        </p:spPr>
        <p:txBody>
          <a:bodyPr/>
          <a:lstStyle>
            <a:lvl1pPr>
              <a:defRPr>
                <a:solidFill>
                  <a:srgbClr val="737373"/>
                </a:solidFill>
              </a:defRPr>
            </a:lvl1pPr>
          </a:lstStyle>
          <a:p>
            <a:endParaRPr lang="nn-NO"/>
          </a:p>
        </p:txBody>
      </p:sp>
      <p:sp>
        <p:nvSpPr>
          <p:cNvPr id="6" name="Plassholder for lysbildenummer 5"/>
          <p:cNvSpPr>
            <a:spLocks noGrp="1"/>
          </p:cNvSpPr>
          <p:nvPr>
            <p:ph type="sldNum" sz="quarter" idx="11"/>
          </p:nvPr>
        </p:nvSpPr>
        <p:spPr/>
        <p:txBody>
          <a:bodyPr/>
          <a:lstStyle>
            <a:lvl1pPr>
              <a:defRPr>
                <a:solidFill>
                  <a:srgbClr val="737373"/>
                </a:solidFill>
              </a:defRPr>
            </a:lvl1pPr>
          </a:lstStyle>
          <a:p>
            <a:fld id="{D0BEE4E4-E047-6A49-BCB9-4D06E7BA237B}" type="slidenum">
              <a:rPr lang="nn-NO" smtClean="0"/>
              <a:pPr/>
              <a:t>‹#›</a:t>
            </a:fld>
            <a:endParaRPr lang="nn-NO"/>
          </a:p>
        </p:txBody>
      </p:sp>
    </p:spTree>
    <p:extLst>
      <p:ext uri="{BB962C8B-B14F-4D97-AF65-F5344CB8AC3E}">
        <p14:creationId xmlns:p14="http://schemas.microsoft.com/office/powerpoint/2010/main" val="48238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 spalte uten bakgrunn mørk">
    <p:bg>
      <p:bgRef idx="1001">
        <a:schemeClr val="bg2"/>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a:t>Klikk for å redigere tittelstil</a:t>
            </a:r>
          </a:p>
        </p:txBody>
      </p:sp>
      <p:sp>
        <p:nvSpPr>
          <p:cNvPr id="5" name="Plassholder for innhold 2">
            <a:extLst>
              <a:ext uri="{FF2B5EF4-FFF2-40B4-BE49-F238E27FC236}">
                <a16:creationId xmlns:a16="http://schemas.microsoft.com/office/drawing/2014/main" id="{CC3D6142-149C-327E-AB7D-A37543A2B716}"/>
              </a:ext>
            </a:extLst>
          </p:cNvPr>
          <p:cNvSpPr>
            <a:spLocks noGrp="1"/>
          </p:cNvSpPr>
          <p:nvPr>
            <p:ph idx="1" hasCustomPrompt="1"/>
          </p:nvPr>
        </p:nvSpPr>
        <p:spPr>
          <a:xfrm>
            <a:off x="811949" y="1352020"/>
            <a:ext cx="10923097" cy="5058000"/>
          </a:xfrm>
          <a:noFill/>
          <a:ln>
            <a:noFill/>
          </a:ln>
        </p:spPr>
        <p:txBody>
          <a:bodyPr lIns="180000" tIns="180000" rIns="180000" bIns="180000">
            <a:normAutofit/>
          </a:bodyPr>
          <a:lstStyle>
            <a:lvl1pPr>
              <a:lnSpc>
                <a:spcPct val="100000"/>
              </a:lnSpc>
              <a:buClr>
                <a:schemeClr val="accent2"/>
              </a:buClr>
              <a:defRPr sz="2000"/>
            </a:lvl1pPr>
            <a:lvl2pPr>
              <a:lnSpc>
                <a:spcPct val="100000"/>
              </a:lnSpc>
              <a:buClr>
                <a:schemeClr val="accent2"/>
              </a:buClr>
              <a:defRPr sz="2000">
                <a:latin typeface="+mn-lt"/>
              </a:defRPr>
            </a:lvl2pPr>
            <a:lvl3pPr>
              <a:lnSpc>
                <a:spcPct val="100000"/>
              </a:lnSpc>
              <a:buClr>
                <a:schemeClr val="accent2"/>
              </a:buClr>
              <a:defRPr sz="2000">
                <a:latin typeface="+mn-lt"/>
              </a:defRPr>
            </a:lvl3pPr>
            <a:lvl4pPr>
              <a:lnSpc>
                <a:spcPct val="100000"/>
              </a:lnSpc>
              <a:buClr>
                <a:schemeClr val="accent2"/>
              </a:buClr>
              <a:defRPr sz="2000">
                <a:latin typeface="+mn-lt"/>
              </a:defRPr>
            </a:lvl4pPr>
            <a:lvl5pPr>
              <a:lnSpc>
                <a:spcPct val="100000"/>
              </a:lnSpc>
              <a:buClr>
                <a:schemeClr val="accent2"/>
              </a:buClr>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grpSp>
        <p:nvGrpSpPr>
          <p:cNvPr id="12" name="Gruppe 11">
            <a:extLs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4" name="Plassholder for bunntekst 3"/>
          <p:cNvSpPr>
            <a:spLocks noGrp="1"/>
          </p:cNvSpPr>
          <p:nvPr>
            <p:ph type="ftr" sz="quarter" idx="10"/>
          </p:nvPr>
        </p:nvSpPr>
        <p:spPr>
          <a:xfrm>
            <a:off x="811950" y="6408000"/>
            <a:ext cx="10923096" cy="450000"/>
          </a:xfrm>
        </p:spPr>
        <p:txBody>
          <a:bodyPr/>
          <a:lstStyle>
            <a:lvl1pPr>
              <a:defRPr>
                <a:solidFill>
                  <a:schemeClr val="tx1"/>
                </a:solidFill>
              </a:defRPr>
            </a:lvl1pPr>
          </a:lstStyle>
          <a:p>
            <a:endParaRPr lang="nn-NO"/>
          </a:p>
        </p:txBody>
      </p:sp>
      <p:sp>
        <p:nvSpPr>
          <p:cNvPr id="6" name="Plassholder for lysbildenummer 5"/>
          <p:cNvSpPr>
            <a:spLocks noGrp="1"/>
          </p:cNvSpPr>
          <p:nvPr>
            <p:ph type="sldNum" sz="quarter" idx="11"/>
          </p:nvPr>
        </p:nvSpPr>
        <p:spPr/>
        <p:txBody>
          <a:bodyPr/>
          <a:lstStyle>
            <a:lvl1pPr>
              <a:defRPr>
                <a:solidFill>
                  <a:schemeClr val="tx1"/>
                </a:solidFill>
              </a:defRPr>
            </a:lvl1pPr>
          </a:lstStyle>
          <a:p>
            <a:fld id="{D0BEE4E4-E047-6A49-BCB9-4D06E7BA237B}" type="slidenum">
              <a:rPr lang="nn-NO" smtClean="0"/>
              <a:pPr/>
              <a:t>‹#›</a:t>
            </a:fld>
            <a:endParaRPr lang="nn-NO"/>
          </a:p>
        </p:txBody>
      </p:sp>
    </p:spTree>
    <p:extLst>
      <p:ext uri="{BB962C8B-B14F-4D97-AF65-F5344CB8AC3E}">
        <p14:creationId xmlns:p14="http://schemas.microsoft.com/office/powerpoint/2010/main" val="227869590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o spalter uten bakgrunn lys">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a:t>Klikk for å redigere tittelstil</a:t>
            </a:r>
          </a:p>
        </p:txBody>
      </p:sp>
      <p:sp>
        <p:nvSpPr>
          <p:cNvPr id="3" name="Plassholder for innhold 2"/>
          <p:cNvSpPr>
            <a:spLocks noGrp="1"/>
          </p:cNvSpPr>
          <p:nvPr>
            <p:ph idx="1" hasCustomPrompt="1"/>
          </p:nvPr>
        </p:nvSpPr>
        <p:spPr>
          <a:xfrm>
            <a:off x="809047" y="1352020"/>
            <a:ext cx="5256000"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sp>
        <p:nvSpPr>
          <p:cNvPr id="15" name="Plassholder for innhold 2"/>
          <p:cNvSpPr>
            <a:spLocks noGrp="1"/>
          </p:cNvSpPr>
          <p:nvPr>
            <p:ph idx="12" hasCustomPrompt="1"/>
          </p:nvPr>
        </p:nvSpPr>
        <p:spPr>
          <a:xfrm>
            <a:off x="6479976" y="1347919"/>
            <a:ext cx="5256000"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grpSp>
        <p:nvGrpSpPr>
          <p:cNvPr id="12" name="Gruppe 11">
            <a:extLs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2">
              <a:lumMod val="40000"/>
              <a:lumOff val="60000"/>
            </a:schemeClr>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20" name="Plassholder for bunntekst 19"/>
          <p:cNvSpPr>
            <a:spLocks noGrp="1"/>
          </p:cNvSpPr>
          <p:nvPr>
            <p:ph type="ftr" sz="quarter" idx="10"/>
          </p:nvPr>
        </p:nvSpPr>
        <p:spPr>
          <a:xfrm>
            <a:off x="811950" y="6408000"/>
            <a:ext cx="10926137" cy="450000"/>
          </a:xfrm>
        </p:spPr>
        <p:txBody>
          <a:bodyPr/>
          <a:lstStyle>
            <a:lvl1pPr>
              <a:defRPr>
                <a:solidFill>
                  <a:srgbClr val="737373"/>
                </a:solidFill>
              </a:defRPr>
            </a:lvl1pPr>
          </a:lstStyle>
          <a:p>
            <a:endParaRPr lang="nn-NO"/>
          </a:p>
        </p:txBody>
      </p:sp>
      <p:sp>
        <p:nvSpPr>
          <p:cNvPr id="21" name="Plassholder for lysbildenummer 20"/>
          <p:cNvSpPr>
            <a:spLocks noGrp="1"/>
          </p:cNvSpPr>
          <p:nvPr>
            <p:ph type="sldNum" sz="quarter" idx="11"/>
          </p:nvPr>
        </p:nvSpPr>
        <p:spPr/>
        <p:txBody>
          <a:bodyPr/>
          <a:lstStyle>
            <a:lvl1pPr>
              <a:defRPr>
                <a:solidFill>
                  <a:srgbClr val="737373"/>
                </a:solidFill>
              </a:defRPr>
            </a:lvl1pPr>
          </a:lstStyle>
          <a:p>
            <a:fld id="{D0BEE4E4-E047-6A49-BCB9-4D06E7BA237B}" type="slidenum">
              <a:rPr lang="nn-NO" smtClean="0"/>
              <a:pPr/>
              <a:t>‹#›</a:t>
            </a:fld>
            <a:endParaRPr lang="nn-NO"/>
          </a:p>
        </p:txBody>
      </p:sp>
    </p:spTree>
    <p:extLst>
      <p:ext uri="{BB962C8B-B14F-4D97-AF65-F5344CB8AC3E}">
        <p14:creationId xmlns:p14="http://schemas.microsoft.com/office/powerpoint/2010/main" val="896191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o spalter uten bakgrunn mørk">
    <p:bg>
      <p:bgRef idx="1001">
        <a:schemeClr val="bg2"/>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a:t>Klikk for å redigere tittelstil</a:t>
            </a:r>
          </a:p>
        </p:txBody>
      </p:sp>
      <p:sp>
        <p:nvSpPr>
          <p:cNvPr id="3" name="Plassholder for innhold 2"/>
          <p:cNvSpPr>
            <a:spLocks noGrp="1"/>
          </p:cNvSpPr>
          <p:nvPr>
            <p:ph idx="1" hasCustomPrompt="1"/>
          </p:nvPr>
        </p:nvSpPr>
        <p:spPr>
          <a:xfrm>
            <a:off x="809047" y="1352020"/>
            <a:ext cx="5256000" cy="5058000"/>
          </a:xfrm>
          <a:noFill/>
          <a:ln>
            <a:noFill/>
          </a:ln>
        </p:spPr>
        <p:txBody>
          <a:bodyPr lIns="180000" tIns="180000" rIns="180000" bIns="180000">
            <a:normAutofit/>
          </a:bodyPr>
          <a:lstStyle>
            <a:lvl1pPr>
              <a:lnSpc>
                <a:spcPct val="100000"/>
              </a:lnSpc>
              <a:buClr>
                <a:schemeClr val="accent2"/>
              </a:buClr>
              <a:defRPr sz="2000"/>
            </a:lvl1pPr>
            <a:lvl2pPr>
              <a:lnSpc>
                <a:spcPct val="100000"/>
              </a:lnSpc>
              <a:buClr>
                <a:schemeClr val="accent2"/>
              </a:buClr>
              <a:defRPr sz="2000">
                <a:latin typeface="+mn-lt"/>
              </a:defRPr>
            </a:lvl2pPr>
            <a:lvl3pPr>
              <a:lnSpc>
                <a:spcPct val="100000"/>
              </a:lnSpc>
              <a:buClr>
                <a:schemeClr val="accent2"/>
              </a:buClr>
              <a:defRPr sz="2000">
                <a:latin typeface="+mn-lt"/>
              </a:defRPr>
            </a:lvl3pPr>
            <a:lvl4pPr>
              <a:lnSpc>
                <a:spcPct val="100000"/>
              </a:lnSpc>
              <a:buClr>
                <a:schemeClr val="accent2"/>
              </a:buClr>
              <a:defRPr sz="2000">
                <a:latin typeface="+mn-lt"/>
              </a:defRPr>
            </a:lvl4pPr>
            <a:lvl5pPr>
              <a:lnSpc>
                <a:spcPct val="100000"/>
              </a:lnSpc>
              <a:buClr>
                <a:schemeClr val="accent2"/>
              </a:buClr>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sp>
        <p:nvSpPr>
          <p:cNvPr id="15" name="Plassholder for innhold 2"/>
          <p:cNvSpPr>
            <a:spLocks noGrp="1"/>
          </p:cNvSpPr>
          <p:nvPr>
            <p:ph idx="12" hasCustomPrompt="1"/>
          </p:nvPr>
        </p:nvSpPr>
        <p:spPr>
          <a:xfrm>
            <a:off x="6479976" y="1347919"/>
            <a:ext cx="5256000" cy="5058000"/>
          </a:xfrm>
          <a:noFill/>
          <a:ln>
            <a:noFill/>
          </a:ln>
        </p:spPr>
        <p:txBody>
          <a:bodyPr lIns="180000" tIns="180000" rIns="180000" bIns="180000">
            <a:normAutofit/>
          </a:bodyPr>
          <a:lstStyle>
            <a:lvl1pPr>
              <a:lnSpc>
                <a:spcPct val="100000"/>
              </a:lnSpc>
              <a:buClr>
                <a:schemeClr val="accent2"/>
              </a:buClr>
              <a:defRPr sz="2000"/>
            </a:lvl1pPr>
            <a:lvl2pPr>
              <a:lnSpc>
                <a:spcPct val="100000"/>
              </a:lnSpc>
              <a:buClr>
                <a:schemeClr val="accent2"/>
              </a:buClr>
              <a:defRPr sz="2000">
                <a:latin typeface="+mn-lt"/>
              </a:defRPr>
            </a:lvl2pPr>
            <a:lvl3pPr>
              <a:lnSpc>
                <a:spcPct val="100000"/>
              </a:lnSpc>
              <a:buClr>
                <a:schemeClr val="accent2"/>
              </a:buClr>
              <a:defRPr sz="2000">
                <a:latin typeface="+mn-lt"/>
              </a:defRPr>
            </a:lvl3pPr>
            <a:lvl4pPr>
              <a:lnSpc>
                <a:spcPct val="100000"/>
              </a:lnSpc>
              <a:buClr>
                <a:schemeClr val="accent2"/>
              </a:buClr>
              <a:defRPr sz="2000">
                <a:latin typeface="+mn-lt"/>
              </a:defRPr>
            </a:lvl4pPr>
            <a:lvl5pPr>
              <a:lnSpc>
                <a:spcPct val="100000"/>
              </a:lnSpc>
              <a:buClr>
                <a:schemeClr val="accent2"/>
              </a:buClr>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grpSp>
        <p:nvGrpSpPr>
          <p:cNvPr id="12" name="Gruppe 11">
            <a:extLs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20" name="Plassholder for bunntekst 19"/>
          <p:cNvSpPr>
            <a:spLocks noGrp="1"/>
          </p:cNvSpPr>
          <p:nvPr>
            <p:ph type="ftr" sz="quarter" idx="10"/>
          </p:nvPr>
        </p:nvSpPr>
        <p:spPr>
          <a:xfrm>
            <a:off x="811950" y="6408000"/>
            <a:ext cx="10923097" cy="450000"/>
          </a:xfrm>
        </p:spPr>
        <p:txBody>
          <a:bodyPr/>
          <a:lstStyle>
            <a:lvl1pPr>
              <a:defRPr>
                <a:solidFill>
                  <a:schemeClr val="tx1"/>
                </a:solidFill>
              </a:defRPr>
            </a:lvl1pPr>
          </a:lstStyle>
          <a:p>
            <a:endParaRPr lang="nn-NO"/>
          </a:p>
        </p:txBody>
      </p:sp>
      <p:sp>
        <p:nvSpPr>
          <p:cNvPr id="21" name="Plassholder for lysbildenummer 20"/>
          <p:cNvSpPr>
            <a:spLocks noGrp="1"/>
          </p:cNvSpPr>
          <p:nvPr>
            <p:ph type="sldNum" sz="quarter" idx="11"/>
          </p:nvPr>
        </p:nvSpPr>
        <p:spPr/>
        <p:txBody>
          <a:bodyPr/>
          <a:lstStyle>
            <a:lvl1pPr>
              <a:defRPr>
                <a:solidFill>
                  <a:schemeClr val="tx1"/>
                </a:solidFill>
              </a:defRPr>
            </a:lvl1pPr>
          </a:lstStyle>
          <a:p>
            <a:fld id="{D0BEE4E4-E047-6A49-BCB9-4D06E7BA237B}" type="slidenum">
              <a:rPr lang="nn-NO" smtClean="0"/>
              <a:pPr/>
              <a:t>‹#›</a:t>
            </a:fld>
            <a:endParaRPr lang="nn-NO"/>
          </a:p>
        </p:txBody>
      </p:sp>
    </p:spTree>
    <p:extLst>
      <p:ext uri="{BB962C8B-B14F-4D97-AF65-F5344CB8AC3E}">
        <p14:creationId xmlns:p14="http://schemas.microsoft.com/office/powerpoint/2010/main" val="317655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 spalte blå fokusfelt ett fokus">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a:t>Klikk for å redigere tittelstil</a:t>
            </a:r>
          </a:p>
        </p:txBody>
      </p:sp>
      <p:sp>
        <p:nvSpPr>
          <p:cNvPr id="10" name="Rektangel 9">
            <a:extLst>
              <a:ext uri="{FF2B5EF4-FFF2-40B4-BE49-F238E27FC236}">
                <a16:creationId xmlns:a16="http://schemas.microsoft.com/office/drawing/2014/main" id="{BFDCA8A7-DBDC-4932-9E8D-FAD81293B316}"/>
              </a:ext>
              <a:ext uri="{C183D7F6-B498-43B3-948B-1728B52AA6E4}">
                <adec:decorative xmlns:adec="http://schemas.microsoft.com/office/drawing/2017/decorative" val="1"/>
              </a:ext>
            </a:extLst>
          </p:cNvPr>
          <p:cNvSpPr/>
          <p:nvPr userDrawn="1"/>
        </p:nvSpPr>
        <p:spPr>
          <a:xfrm>
            <a:off x="-3913" y="4105436"/>
            <a:ext cx="12192000" cy="2756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n-NO" noProof="0"/>
          </a:p>
        </p:txBody>
      </p:sp>
      <p:sp>
        <p:nvSpPr>
          <p:cNvPr id="15" name="Rektangel 14">
            <a:extLst>
              <a:ext uri="{FF2B5EF4-FFF2-40B4-BE49-F238E27FC236}">
                <a16:creationId xmlns:a16="http://schemas.microsoft.com/office/drawing/2014/main" id="{A74FB5AA-5B3A-4EAD-9213-63995A700862}"/>
              </a:ext>
              <a:ext uri="{C183D7F6-B498-43B3-948B-1728B52AA6E4}">
                <adec:decorative xmlns:adec="http://schemas.microsoft.com/office/drawing/2017/decorative" val="1"/>
              </a:ext>
            </a:extLst>
          </p:cNvPr>
          <p:cNvSpPr/>
          <p:nvPr userDrawn="1"/>
        </p:nvSpPr>
        <p:spPr>
          <a:xfrm rot="2700000">
            <a:off x="1643593" y="3888097"/>
            <a:ext cx="369974" cy="3699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n-NO" noProof="0">
              <a:solidFill>
                <a:schemeClr val="bg1"/>
              </a:solidFill>
            </a:endParaRPr>
          </a:p>
        </p:txBody>
      </p:sp>
      <p:sp>
        <p:nvSpPr>
          <p:cNvPr id="37" name="Plassholder for innhold 2">
            <a:extLst>
              <a:ext uri="{FF2B5EF4-FFF2-40B4-BE49-F238E27FC236}">
                <a16:creationId xmlns:a16="http://schemas.microsoft.com/office/drawing/2014/main" id="{6BFBACE1-C0F2-4FB9-AC7A-2304E5973661}"/>
              </a:ext>
            </a:extLst>
          </p:cNvPr>
          <p:cNvSpPr>
            <a:spLocks noGrp="1"/>
          </p:cNvSpPr>
          <p:nvPr>
            <p:ph idx="1" hasCustomPrompt="1"/>
          </p:nvPr>
        </p:nvSpPr>
        <p:spPr>
          <a:xfrm>
            <a:off x="809976" y="1354730"/>
            <a:ext cx="5462637" cy="2744659"/>
          </a:xfrm>
          <a:noFill/>
          <a:ln>
            <a:noFill/>
          </a:ln>
        </p:spPr>
        <p:txBody>
          <a:bodyPr lIns="0" tIns="0" rIns="0" bIns="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sp>
        <p:nvSpPr>
          <p:cNvPr id="21" name="Plassholder for innhold 2">
            <a:extLst>
              <a:ext uri="{FF2B5EF4-FFF2-40B4-BE49-F238E27FC236}">
                <a16:creationId xmlns:a16="http://schemas.microsoft.com/office/drawing/2014/main" id="{DF5504D8-1490-43DE-A101-64406EB19B00}"/>
              </a:ext>
            </a:extLst>
          </p:cNvPr>
          <p:cNvSpPr>
            <a:spLocks noGrp="1"/>
          </p:cNvSpPr>
          <p:nvPr>
            <p:ph idx="13" hasCustomPrompt="1"/>
          </p:nvPr>
        </p:nvSpPr>
        <p:spPr>
          <a:xfrm>
            <a:off x="6282571" y="1354730"/>
            <a:ext cx="5462637" cy="2744659"/>
          </a:xfrm>
          <a:noFill/>
          <a:ln>
            <a:noFill/>
          </a:ln>
        </p:spPr>
        <p:txBody>
          <a:bodyPr lIns="0" tIns="0" rIns="0" bIns="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sp>
        <p:nvSpPr>
          <p:cNvPr id="7" name="Plassholder for tekst 6">
            <a:extLst>
              <a:ext uri="{FF2B5EF4-FFF2-40B4-BE49-F238E27FC236}">
                <a16:creationId xmlns:a16="http://schemas.microsoft.com/office/drawing/2014/main" id="{DEA17B9E-ECD2-45D7-82A4-A62B8458CE54}"/>
              </a:ext>
            </a:extLst>
          </p:cNvPr>
          <p:cNvSpPr>
            <a:spLocks noGrp="1"/>
          </p:cNvSpPr>
          <p:nvPr>
            <p:ph type="body" sz="quarter" idx="12"/>
          </p:nvPr>
        </p:nvSpPr>
        <p:spPr>
          <a:xfrm>
            <a:off x="809976" y="4983503"/>
            <a:ext cx="10926000" cy="968375"/>
          </a:xfrm>
        </p:spPr>
        <p:txBody>
          <a:bodyPr>
            <a:noAutofit/>
          </a:bodyPr>
          <a:lstStyle>
            <a:lvl1pPr marL="0" indent="0">
              <a:buNone/>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nn-NO" noProof="0"/>
              <a:t>Klikk for å redigere tekststiler i malen</a:t>
            </a:r>
          </a:p>
        </p:txBody>
      </p:sp>
      <p:sp>
        <p:nvSpPr>
          <p:cNvPr id="6" name="Plassholder for lysbildenummer 5"/>
          <p:cNvSpPr>
            <a:spLocks noGrp="1"/>
          </p:cNvSpPr>
          <p:nvPr>
            <p:ph type="sldNum" sz="quarter" idx="11"/>
          </p:nvPr>
        </p:nvSpPr>
        <p:spPr/>
        <p:txBody>
          <a:bodyPr/>
          <a:lstStyle>
            <a:lvl1pPr>
              <a:defRPr>
                <a:solidFill>
                  <a:schemeClr val="bg1"/>
                </a:solidFill>
              </a:defRPr>
            </a:lvl1pPr>
          </a:lstStyle>
          <a:p>
            <a:fld id="{D0BEE4E4-E047-6A49-BCB9-4D06E7BA237B}" type="slidenum">
              <a:rPr lang="nn-NO" smtClean="0"/>
              <a:pPr/>
              <a:t>‹#›</a:t>
            </a:fld>
            <a:endParaRPr lang="nn-NO"/>
          </a:p>
        </p:txBody>
      </p:sp>
      <p:grpSp>
        <p:nvGrpSpPr>
          <p:cNvPr id="3" name="Gruppe 2">
            <a:extLst>
              <a:ext uri="{FF2B5EF4-FFF2-40B4-BE49-F238E27FC236}">
                <a16:creationId xmlns:a16="http://schemas.microsoft.com/office/drawing/2014/main" id="{EC8613C3-A7A9-9C38-FF34-46DEDD1F8773}"/>
              </a:ex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4" name="Freeform 5">
              <a:extLst>
                <a:ext uri="{FF2B5EF4-FFF2-40B4-BE49-F238E27FC236}">
                  <a16:creationId xmlns:a16="http://schemas.microsoft.com/office/drawing/2014/main" id="{FB632EC6-5CD8-1F66-906D-8231A4332A25}"/>
                </a:ext>
              </a:extLst>
            </p:cNvPr>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5" name="Freeform 6">
              <a:extLst>
                <a:ext uri="{FF2B5EF4-FFF2-40B4-BE49-F238E27FC236}">
                  <a16:creationId xmlns:a16="http://schemas.microsoft.com/office/drawing/2014/main" id="{0F683954-223B-B139-514F-270D3F32D552}"/>
                </a:ext>
              </a:extLst>
            </p:cNvPr>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Tree>
    <p:extLst>
      <p:ext uri="{BB962C8B-B14F-4D97-AF65-F5344CB8AC3E}">
        <p14:creationId xmlns:p14="http://schemas.microsoft.com/office/powerpoint/2010/main" val="2807815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 spalte blå fokusfelt ett fokus midten">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a:t>Klikk for å redigere tittelstil</a:t>
            </a:r>
          </a:p>
        </p:txBody>
      </p:sp>
      <p:sp>
        <p:nvSpPr>
          <p:cNvPr id="3" name="Plassholder for innhold 2">
            <a:extLst>
              <a:ext uri="{FF2B5EF4-FFF2-40B4-BE49-F238E27FC236}">
                <a16:creationId xmlns:a16="http://schemas.microsoft.com/office/drawing/2014/main" id="{E061E6D3-E299-3CE7-D16A-FC1675B8E6B9}"/>
              </a:ext>
            </a:extLst>
          </p:cNvPr>
          <p:cNvSpPr>
            <a:spLocks noGrp="1"/>
          </p:cNvSpPr>
          <p:nvPr>
            <p:ph idx="1" hasCustomPrompt="1"/>
          </p:nvPr>
        </p:nvSpPr>
        <p:spPr>
          <a:xfrm>
            <a:off x="811949" y="1352020"/>
            <a:ext cx="10923097" cy="2747369"/>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sp>
        <p:nvSpPr>
          <p:cNvPr id="10" name="Rektangel 9">
            <a:extLst>
              <a:ext uri="{FF2B5EF4-FFF2-40B4-BE49-F238E27FC236}">
                <a16:creationId xmlns:a16="http://schemas.microsoft.com/office/drawing/2014/main" id="{BFDCA8A7-DBDC-4932-9E8D-FAD81293B316}"/>
              </a:ext>
              <a:ext uri="{C183D7F6-B498-43B3-948B-1728B52AA6E4}">
                <adec:decorative xmlns:adec="http://schemas.microsoft.com/office/drawing/2017/decorative" val="1"/>
              </a:ext>
            </a:extLst>
          </p:cNvPr>
          <p:cNvSpPr/>
          <p:nvPr userDrawn="1"/>
        </p:nvSpPr>
        <p:spPr>
          <a:xfrm>
            <a:off x="-3913" y="4112655"/>
            <a:ext cx="12192000" cy="2756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n-NO" noProof="0"/>
          </a:p>
        </p:txBody>
      </p:sp>
      <p:sp>
        <p:nvSpPr>
          <p:cNvPr id="15" name="Rektangel 14">
            <a:extLst>
              <a:ext uri="{FF2B5EF4-FFF2-40B4-BE49-F238E27FC236}">
                <a16:creationId xmlns:a16="http://schemas.microsoft.com/office/drawing/2014/main" id="{A74FB5AA-5B3A-4EAD-9213-63995A700862}"/>
              </a:ext>
              <a:ext uri="{C183D7F6-B498-43B3-948B-1728B52AA6E4}">
                <adec:decorative xmlns:adec="http://schemas.microsoft.com/office/drawing/2017/decorative" val="1"/>
              </a:ext>
            </a:extLst>
          </p:cNvPr>
          <p:cNvSpPr/>
          <p:nvPr userDrawn="1"/>
        </p:nvSpPr>
        <p:spPr>
          <a:xfrm rot="2700000">
            <a:off x="5861463" y="3836938"/>
            <a:ext cx="477292" cy="4772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n-NO" noProof="0">
              <a:solidFill>
                <a:schemeClr val="bg1"/>
              </a:solidFill>
            </a:endParaRPr>
          </a:p>
        </p:txBody>
      </p:sp>
      <p:sp>
        <p:nvSpPr>
          <p:cNvPr id="7" name="Plassholder for tekst 6">
            <a:extLst>
              <a:ext uri="{FF2B5EF4-FFF2-40B4-BE49-F238E27FC236}">
                <a16:creationId xmlns:a16="http://schemas.microsoft.com/office/drawing/2014/main" id="{DEA17B9E-ECD2-45D7-82A4-A62B8458CE54}"/>
              </a:ext>
            </a:extLst>
          </p:cNvPr>
          <p:cNvSpPr>
            <a:spLocks noGrp="1"/>
          </p:cNvSpPr>
          <p:nvPr>
            <p:ph type="body" sz="quarter" idx="12"/>
          </p:nvPr>
        </p:nvSpPr>
        <p:spPr>
          <a:xfrm>
            <a:off x="809976" y="4983503"/>
            <a:ext cx="10926000" cy="968375"/>
          </a:xfrm>
        </p:spPr>
        <p:txBody>
          <a:bodyPr>
            <a:noAutofit/>
          </a:bodyPr>
          <a:lstStyle>
            <a:lvl1pPr marL="0" indent="0">
              <a:buNone/>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nn-NO" noProof="0"/>
              <a:t>Klikk for å redigere tekststiler i malen</a:t>
            </a:r>
          </a:p>
        </p:txBody>
      </p:sp>
      <p:sp>
        <p:nvSpPr>
          <p:cNvPr id="6" name="Plassholder for lysbildenummer 5"/>
          <p:cNvSpPr>
            <a:spLocks noGrp="1"/>
          </p:cNvSpPr>
          <p:nvPr>
            <p:ph type="sldNum" sz="quarter" idx="11"/>
          </p:nvPr>
        </p:nvSpPr>
        <p:spPr/>
        <p:txBody>
          <a:bodyPr/>
          <a:lstStyle>
            <a:lvl1pPr>
              <a:defRPr>
                <a:solidFill>
                  <a:schemeClr val="bg1"/>
                </a:solidFill>
              </a:defRPr>
            </a:lvl1pPr>
          </a:lstStyle>
          <a:p>
            <a:fld id="{D0BEE4E4-E047-6A49-BCB9-4D06E7BA237B}" type="slidenum">
              <a:rPr lang="nn-NO" smtClean="0"/>
              <a:pPr/>
              <a:t>‹#›</a:t>
            </a:fld>
            <a:endParaRPr lang="nn-NO"/>
          </a:p>
        </p:txBody>
      </p:sp>
      <p:grpSp>
        <p:nvGrpSpPr>
          <p:cNvPr id="4" name="Gruppe 3">
            <a:extLst>
              <a:ext uri="{FF2B5EF4-FFF2-40B4-BE49-F238E27FC236}">
                <a16:creationId xmlns:a16="http://schemas.microsoft.com/office/drawing/2014/main" id="{6F1564D3-628D-F59A-EA06-3822F7658AC2}"/>
              </a:ex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5" name="Freeform 5">
              <a:extLst>
                <a:ext uri="{FF2B5EF4-FFF2-40B4-BE49-F238E27FC236}">
                  <a16:creationId xmlns:a16="http://schemas.microsoft.com/office/drawing/2014/main" id="{5F42223F-2AA9-3C9F-9976-5627728A6CA5}"/>
                </a:ext>
              </a:extLst>
            </p:cNvPr>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8" name="Freeform 6">
              <a:extLst>
                <a:ext uri="{FF2B5EF4-FFF2-40B4-BE49-F238E27FC236}">
                  <a16:creationId xmlns:a16="http://schemas.microsoft.com/office/drawing/2014/main" id="{7CA9F86E-8040-209F-9BC5-6911B2B848D2}"/>
                </a:ext>
              </a:extLst>
            </p:cNvPr>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Tree>
    <p:extLst>
      <p:ext uri="{BB962C8B-B14F-4D97-AF65-F5344CB8AC3E}">
        <p14:creationId xmlns:p14="http://schemas.microsoft.com/office/powerpoint/2010/main" val="3306179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 spalte blå fokusfelt med bilder">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a:t>Klikk for å redigere tittelstil</a:t>
            </a:r>
          </a:p>
        </p:txBody>
      </p:sp>
      <p:sp>
        <p:nvSpPr>
          <p:cNvPr id="10" name="Rektangel 9">
            <a:extLst>
              <a:ext uri="{FF2B5EF4-FFF2-40B4-BE49-F238E27FC236}">
                <a16:creationId xmlns:a16="http://schemas.microsoft.com/office/drawing/2014/main" id="{BFDCA8A7-DBDC-4932-9E8D-FAD81293B316}"/>
              </a:ext>
              <a:ext uri="{C183D7F6-B498-43B3-948B-1728B52AA6E4}">
                <adec:decorative xmlns:adec="http://schemas.microsoft.com/office/drawing/2017/decorative" val="1"/>
              </a:ext>
            </a:extLst>
          </p:cNvPr>
          <p:cNvSpPr/>
          <p:nvPr userDrawn="1"/>
        </p:nvSpPr>
        <p:spPr>
          <a:xfrm>
            <a:off x="-3913" y="4105405"/>
            <a:ext cx="12192000" cy="2756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n-NO" noProof="0"/>
          </a:p>
        </p:txBody>
      </p:sp>
      <p:sp>
        <p:nvSpPr>
          <p:cNvPr id="15" name="Rektangel 14">
            <a:extLst>
              <a:ext uri="{FF2B5EF4-FFF2-40B4-BE49-F238E27FC236}">
                <a16:creationId xmlns:a16="http://schemas.microsoft.com/office/drawing/2014/main" id="{A74FB5AA-5B3A-4EAD-9213-63995A700862}"/>
              </a:ext>
              <a:ext uri="{C183D7F6-B498-43B3-948B-1728B52AA6E4}">
                <adec:decorative xmlns:adec="http://schemas.microsoft.com/office/drawing/2017/decorative" val="1"/>
              </a:ext>
            </a:extLst>
          </p:cNvPr>
          <p:cNvSpPr/>
          <p:nvPr userDrawn="1"/>
        </p:nvSpPr>
        <p:spPr>
          <a:xfrm rot="2700000">
            <a:off x="1643593" y="3888097"/>
            <a:ext cx="369974" cy="3699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n-NO" noProof="0">
              <a:solidFill>
                <a:schemeClr val="bg1"/>
              </a:solidFill>
            </a:endParaRPr>
          </a:p>
        </p:txBody>
      </p:sp>
      <p:sp>
        <p:nvSpPr>
          <p:cNvPr id="17" name="Rektangel 16">
            <a:extLst>
              <a:ext uri="{FF2B5EF4-FFF2-40B4-BE49-F238E27FC236}">
                <a16:creationId xmlns:a16="http://schemas.microsoft.com/office/drawing/2014/main" id="{B68D5E61-E5AF-43DC-B206-BFB779BED7BA}"/>
              </a:ext>
              <a:ext uri="{C183D7F6-B498-43B3-948B-1728B52AA6E4}">
                <adec:decorative xmlns:adec="http://schemas.microsoft.com/office/drawing/2017/decorative" val="1"/>
              </a:ext>
            </a:extLst>
          </p:cNvPr>
          <p:cNvSpPr/>
          <p:nvPr userDrawn="1"/>
        </p:nvSpPr>
        <p:spPr>
          <a:xfrm rot="2700000">
            <a:off x="4444547" y="3896367"/>
            <a:ext cx="369974" cy="3699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n-NO" noProof="0">
              <a:solidFill>
                <a:schemeClr val="bg1"/>
              </a:solidFill>
            </a:endParaRPr>
          </a:p>
        </p:txBody>
      </p:sp>
      <p:sp>
        <p:nvSpPr>
          <p:cNvPr id="19" name="Rektangel 18">
            <a:extLst>
              <a:ext uri="{FF2B5EF4-FFF2-40B4-BE49-F238E27FC236}">
                <a16:creationId xmlns:a16="http://schemas.microsoft.com/office/drawing/2014/main" id="{0D7F5611-50E6-4A28-94F1-718920A514A2}"/>
              </a:ext>
              <a:ext uri="{C183D7F6-B498-43B3-948B-1728B52AA6E4}">
                <adec:decorative xmlns:adec="http://schemas.microsoft.com/office/drawing/2017/decorative" val="1"/>
              </a:ext>
            </a:extLst>
          </p:cNvPr>
          <p:cNvSpPr/>
          <p:nvPr userDrawn="1"/>
        </p:nvSpPr>
        <p:spPr>
          <a:xfrm rot="2700000">
            <a:off x="7245501" y="3888096"/>
            <a:ext cx="369974" cy="3699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n-NO" noProof="0">
              <a:solidFill>
                <a:schemeClr val="bg1"/>
              </a:solidFill>
            </a:endParaRPr>
          </a:p>
        </p:txBody>
      </p:sp>
      <p:sp>
        <p:nvSpPr>
          <p:cNvPr id="20" name="Rektangel 19">
            <a:extLst>
              <a:ext uri="{FF2B5EF4-FFF2-40B4-BE49-F238E27FC236}">
                <a16:creationId xmlns:a16="http://schemas.microsoft.com/office/drawing/2014/main" id="{A115F517-474C-417F-A9C9-1BBC8031373D}"/>
              </a:ext>
              <a:ext uri="{C183D7F6-B498-43B3-948B-1728B52AA6E4}">
                <adec:decorative xmlns:adec="http://schemas.microsoft.com/office/drawing/2017/decorative" val="1"/>
              </a:ext>
            </a:extLst>
          </p:cNvPr>
          <p:cNvSpPr/>
          <p:nvPr userDrawn="1"/>
        </p:nvSpPr>
        <p:spPr>
          <a:xfrm rot="2700000">
            <a:off x="10046456" y="3905323"/>
            <a:ext cx="369974" cy="3699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n-NO" noProof="0">
              <a:solidFill>
                <a:schemeClr val="bg1"/>
              </a:solidFill>
            </a:endParaRPr>
          </a:p>
        </p:txBody>
      </p:sp>
      <p:sp>
        <p:nvSpPr>
          <p:cNvPr id="40" name="Plassholder for bilde 39">
            <a:extLst>
              <a:ext uri="{FF2B5EF4-FFF2-40B4-BE49-F238E27FC236}">
                <a16:creationId xmlns:a16="http://schemas.microsoft.com/office/drawing/2014/main" id="{7D7A7C5E-3A34-458C-A73F-708C592BAC3A}"/>
              </a:ext>
            </a:extLst>
          </p:cNvPr>
          <p:cNvSpPr>
            <a:spLocks noGrp="1"/>
          </p:cNvSpPr>
          <p:nvPr>
            <p:ph type="pic" sz="quarter" idx="19"/>
          </p:nvPr>
        </p:nvSpPr>
        <p:spPr>
          <a:xfrm>
            <a:off x="939800" y="1649783"/>
            <a:ext cx="1909763" cy="2205943"/>
          </a:xfrm>
          <a:custGeom>
            <a:avLst/>
            <a:gdLst>
              <a:gd name="connsiteX0" fmla="*/ 954991 w 1909763"/>
              <a:gd name="connsiteY0" fmla="*/ 0 h 2205943"/>
              <a:gd name="connsiteX1" fmla="*/ 1909763 w 1909763"/>
              <a:gd name="connsiteY1" fmla="*/ 551271 h 2205943"/>
              <a:gd name="connsiteX2" fmla="*/ 1909763 w 1909763"/>
              <a:gd name="connsiteY2" fmla="*/ 1654672 h 2205943"/>
              <a:gd name="connsiteX3" fmla="*/ 954991 w 1909763"/>
              <a:gd name="connsiteY3" fmla="*/ 2205943 h 2205943"/>
              <a:gd name="connsiteX4" fmla="*/ 0 w 1909763"/>
              <a:gd name="connsiteY4" fmla="*/ 1654545 h 2205943"/>
              <a:gd name="connsiteX5" fmla="*/ 0 w 1909763"/>
              <a:gd name="connsiteY5" fmla="*/ 551398 h 220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763" h="2205943">
                <a:moveTo>
                  <a:pt x="954991" y="0"/>
                </a:moveTo>
                <a:lnTo>
                  <a:pt x="1909763" y="551271"/>
                </a:lnTo>
                <a:lnTo>
                  <a:pt x="1909763" y="1654672"/>
                </a:lnTo>
                <a:lnTo>
                  <a:pt x="954991" y="2205943"/>
                </a:lnTo>
                <a:lnTo>
                  <a:pt x="0" y="1654545"/>
                </a:lnTo>
                <a:lnTo>
                  <a:pt x="0" y="551398"/>
                </a:lnTo>
                <a:close/>
              </a:path>
            </a:pathLst>
          </a:custGeom>
        </p:spPr>
        <p:txBody>
          <a:bodyPr wrap="square" anchor="ctr">
            <a:noAutofit/>
          </a:bodyPr>
          <a:lstStyle>
            <a:lvl1pPr marL="0" indent="0" algn="ctr">
              <a:buNone/>
              <a:defRPr sz="1600"/>
            </a:lvl1pPr>
          </a:lstStyle>
          <a:p>
            <a:endParaRPr lang="nn-NO" noProof="0"/>
          </a:p>
        </p:txBody>
      </p:sp>
      <p:sp>
        <p:nvSpPr>
          <p:cNvPr id="7" name="Plassholder for tekst 6">
            <a:extLst>
              <a:ext uri="{FF2B5EF4-FFF2-40B4-BE49-F238E27FC236}">
                <a16:creationId xmlns:a16="http://schemas.microsoft.com/office/drawing/2014/main" id="{DEA17B9E-ECD2-45D7-82A4-A62B8458CE54}"/>
              </a:ext>
            </a:extLst>
          </p:cNvPr>
          <p:cNvSpPr>
            <a:spLocks noGrp="1"/>
          </p:cNvSpPr>
          <p:nvPr>
            <p:ph type="body" sz="quarter" idx="12"/>
          </p:nvPr>
        </p:nvSpPr>
        <p:spPr>
          <a:xfrm>
            <a:off x="939580" y="4479707"/>
            <a:ext cx="1778000" cy="1812809"/>
          </a:xfrm>
        </p:spPr>
        <p:txBody>
          <a:bodyPr>
            <a:noAutofit/>
          </a:bodyPr>
          <a:lstStyle>
            <a:lvl1pPr marL="0" indent="0">
              <a:buNone/>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nn-NO" noProof="0"/>
              <a:t>Klikk for å redigere tekststiler i malen</a:t>
            </a:r>
          </a:p>
        </p:txBody>
      </p:sp>
      <p:sp>
        <p:nvSpPr>
          <p:cNvPr id="44" name="Plassholder for bilde 43">
            <a:extLst>
              <a:ext uri="{FF2B5EF4-FFF2-40B4-BE49-F238E27FC236}">
                <a16:creationId xmlns:a16="http://schemas.microsoft.com/office/drawing/2014/main" id="{9CDF4A43-B8E9-4386-A812-A9A066727D59}"/>
              </a:ext>
            </a:extLst>
          </p:cNvPr>
          <p:cNvSpPr>
            <a:spLocks noGrp="1"/>
          </p:cNvSpPr>
          <p:nvPr>
            <p:ph type="pic" sz="quarter" idx="20"/>
          </p:nvPr>
        </p:nvSpPr>
        <p:spPr>
          <a:xfrm>
            <a:off x="3727767" y="1649783"/>
            <a:ext cx="1909763" cy="2205943"/>
          </a:xfrm>
          <a:custGeom>
            <a:avLst/>
            <a:gdLst>
              <a:gd name="connsiteX0" fmla="*/ 954991 w 1909763"/>
              <a:gd name="connsiteY0" fmla="*/ 0 h 2205943"/>
              <a:gd name="connsiteX1" fmla="*/ 1909763 w 1909763"/>
              <a:gd name="connsiteY1" fmla="*/ 551271 h 2205943"/>
              <a:gd name="connsiteX2" fmla="*/ 1909763 w 1909763"/>
              <a:gd name="connsiteY2" fmla="*/ 1654672 h 2205943"/>
              <a:gd name="connsiteX3" fmla="*/ 954991 w 1909763"/>
              <a:gd name="connsiteY3" fmla="*/ 2205943 h 2205943"/>
              <a:gd name="connsiteX4" fmla="*/ 0 w 1909763"/>
              <a:gd name="connsiteY4" fmla="*/ 1654545 h 2205943"/>
              <a:gd name="connsiteX5" fmla="*/ 0 w 1909763"/>
              <a:gd name="connsiteY5" fmla="*/ 551398 h 220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763" h="2205943">
                <a:moveTo>
                  <a:pt x="954991" y="0"/>
                </a:moveTo>
                <a:lnTo>
                  <a:pt x="1909763" y="551271"/>
                </a:lnTo>
                <a:lnTo>
                  <a:pt x="1909763" y="1654672"/>
                </a:lnTo>
                <a:lnTo>
                  <a:pt x="954991" y="2205943"/>
                </a:lnTo>
                <a:lnTo>
                  <a:pt x="0" y="1654545"/>
                </a:lnTo>
                <a:lnTo>
                  <a:pt x="0" y="551398"/>
                </a:lnTo>
                <a:close/>
              </a:path>
            </a:pathLst>
          </a:custGeom>
        </p:spPr>
        <p:txBody>
          <a:bodyPr wrap="square" anchor="ctr">
            <a:noAutofit/>
          </a:bodyPr>
          <a:lstStyle>
            <a:lvl1pPr marL="0" indent="0" algn="ctr">
              <a:buNone/>
              <a:defRPr sz="1600"/>
            </a:lvl1pPr>
          </a:lstStyle>
          <a:p>
            <a:endParaRPr lang="nn-NO" noProof="0"/>
          </a:p>
        </p:txBody>
      </p:sp>
      <p:sp>
        <p:nvSpPr>
          <p:cNvPr id="28" name="Plassholder for tekst 6">
            <a:extLst>
              <a:ext uri="{FF2B5EF4-FFF2-40B4-BE49-F238E27FC236}">
                <a16:creationId xmlns:a16="http://schemas.microsoft.com/office/drawing/2014/main" id="{8D4577E7-545F-4371-889F-E62555D80445}"/>
              </a:ext>
            </a:extLst>
          </p:cNvPr>
          <p:cNvSpPr>
            <a:spLocks noGrp="1"/>
          </p:cNvSpPr>
          <p:nvPr>
            <p:ph type="body" sz="quarter" idx="14"/>
          </p:nvPr>
        </p:nvSpPr>
        <p:spPr>
          <a:xfrm>
            <a:off x="3749581" y="4479707"/>
            <a:ext cx="1778000" cy="1812809"/>
          </a:xfrm>
        </p:spPr>
        <p:txBody>
          <a:bodyPr>
            <a:noAutofit/>
          </a:bodyPr>
          <a:lstStyle>
            <a:lvl1pPr marL="0" indent="0">
              <a:buNone/>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nn-NO" noProof="0"/>
              <a:t>Klikk for å redigere tekststiler i malen</a:t>
            </a:r>
          </a:p>
        </p:txBody>
      </p:sp>
      <p:sp>
        <p:nvSpPr>
          <p:cNvPr id="46" name="Plassholder for bilde 45">
            <a:extLst>
              <a:ext uri="{FF2B5EF4-FFF2-40B4-BE49-F238E27FC236}">
                <a16:creationId xmlns:a16="http://schemas.microsoft.com/office/drawing/2014/main" id="{1C6D9DE1-376B-4CB9-8944-F65386340484}"/>
              </a:ext>
            </a:extLst>
          </p:cNvPr>
          <p:cNvSpPr>
            <a:spLocks noGrp="1"/>
          </p:cNvSpPr>
          <p:nvPr>
            <p:ph type="pic" sz="quarter" idx="22"/>
          </p:nvPr>
        </p:nvSpPr>
        <p:spPr>
          <a:xfrm>
            <a:off x="6515734" y="1649783"/>
            <a:ext cx="1909763" cy="2205943"/>
          </a:xfrm>
          <a:custGeom>
            <a:avLst/>
            <a:gdLst>
              <a:gd name="connsiteX0" fmla="*/ 954991 w 1909763"/>
              <a:gd name="connsiteY0" fmla="*/ 0 h 2205943"/>
              <a:gd name="connsiteX1" fmla="*/ 1909763 w 1909763"/>
              <a:gd name="connsiteY1" fmla="*/ 551271 h 2205943"/>
              <a:gd name="connsiteX2" fmla="*/ 1909763 w 1909763"/>
              <a:gd name="connsiteY2" fmla="*/ 1654672 h 2205943"/>
              <a:gd name="connsiteX3" fmla="*/ 954991 w 1909763"/>
              <a:gd name="connsiteY3" fmla="*/ 2205943 h 2205943"/>
              <a:gd name="connsiteX4" fmla="*/ 0 w 1909763"/>
              <a:gd name="connsiteY4" fmla="*/ 1654545 h 2205943"/>
              <a:gd name="connsiteX5" fmla="*/ 0 w 1909763"/>
              <a:gd name="connsiteY5" fmla="*/ 551398 h 220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763" h="2205943">
                <a:moveTo>
                  <a:pt x="954991" y="0"/>
                </a:moveTo>
                <a:lnTo>
                  <a:pt x="1909763" y="551271"/>
                </a:lnTo>
                <a:lnTo>
                  <a:pt x="1909763" y="1654672"/>
                </a:lnTo>
                <a:lnTo>
                  <a:pt x="954991" y="2205943"/>
                </a:lnTo>
                <a:lnTo>
                  <a:pt x="0" y="1654545"/>
                </a:lnTo>
                <a:lnTo>
                  <a:pt x="0" y="551398"/>
                </a:lnTo>
                <a:close/>
              </a:path>
            </a:pathLst>
          </a:custGeom>
        </p:spPr>
        <p:txBody>
          <a:bodyPr wrap="square" anchor="ctr">
            <a:noAutofit/>
          </a:bodyPr>
          <a:lstStyle>
            <a:lvl1pPr marL="0" indent="0" algn="ctr">
              <a:buNone/>
              <a:defRPr sz="1600"/>
            </a:lvl1pPr>
          </a:lstStyle>
          <a:p>
            <a:endParaRPr lang="nn-NO" noProof="0"/>
          </a:p>
        </p:txBody>
      </p:sp>
      <p:sp>
        <p:nvSpPr>
          <p:cNvPr id="27" name="Plassholder for tekst 6">
            <a:extLst>
              <a:ext uri="{FF2B5EF4-FFF2-40B4-BE49-F238E27FC236}">
                <a16:creationId xmlns:a16="http://schemas.microsoft.com/office/drawing/2014/main" id="{25A29E50-E978-44FE-8CEB-F196D7730547}"/>
              </a:ext>
            </a:extLst>
          </p:cNvPr>
          <p:cNvSpPr>
            <a:spLocks noGrp="1"/>
          </p:cNvSpPr>
          <p:nvPr>
            <p:ph type="body" sz="quarter" idx="13"/>
          </p:nvPr>
        </p:nvSpPr>
        <p:spPr>
          <a:xfrm>
            <a:off x="6559582" y="4479707"/>
            <a:ext cx="1778000" cy="1812809"/>
          </a:xfrm>
        </p:spPr>
        <p:txBody>
          <a:bodyPr>
            <a:noAutofit/>
          </a:bodyPr>
          <a:lstStyle>
            <a:lvl1pPr marL="0" indent="0">
              <a:buNone/>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nn-NO" noProof="0"/>
              <a:t>Klikk for å redigere tekststiler i malen</a:t>
            </a:r>
          </a:p>
        </p:txBody>
      </p:sp>
      <p:sp>
        <p:nvSpPr>
          <p:cNvPr id="45" name="Plassholder for bilde 44">
            <a:extLst>
              <a:ext uri="{FF2B5EF4-FFF2-40B4-BE49-F238E27FC236}">
                <a16:creationId xmlns:a16="http://schemas.microsoft.com/office/drawing/2014/main" id="{5B1351DB-1584-4322-AD1D-2DA93870A3FB}"/>
              </a:ext>
            </a:extLst>
          </p:cNvPr>
          <p:cNvSpPr>
            <a:spLocks noGrp="1"/>
          </p:cNvSpPr>
          <p:nvPr>
            <p:ph type="pic" sz="quarter" idx="21"/>
          </p:nvPr>
        </p:nvSpPr>
        <p:spPr>
          <a:xfrm>
            <a:off x="9303700" y="1649783"/>
            <a:ext cx="1909763" cy="2205943"/>
          </a:xfrm>
          <a:custGeom>
            <a:avLst/>
            <a:gdLst>
              <a:gd name="connsiteX0" fmla="*/ 954991 w 1909763"/>
              <a:gd name="connsiteY0" fmla="*/ 0 h 2205943"/>
              <a:gd name="connsiteX1" fmla="*/ 1909763 w 1909763"/>
              <a:gd name="connsiteY1" fmla="*/ 551271 h 2205943"/>
              <a:gd name="connsiteX2" fmla="*/ 1909763 w 1909763"/>
              <a:gd name="connsiteY2" fmla="*/ 1654672 h 2205943"/>
              <a:gd name="connsiteX3" fmla="*/ 954991 w 1909763"/>
              <a:gd name="connsiteY3" fmla="*/ 2205943 h 2205943"/>
              <a:gd name="connsiteX4" fmla="*/ 0 w 1909763"/>
              <a:gd name="connsiteY4" fmla="*/ 1654545 h 2205943"/>
              <a:gd name="connsiteX5" fmla="*/ 0 w 1909763"/>
              <a:gd name="connsiteY5" fmla="*/ 551398 h 220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763" h="2205943">
                <a:moveTo>
                  <a:pt x="954991" y="0"/>
                </a:moveTo>
                <a:lnTo>
                  <a:pt x="1909763" y="551271"/>
                </a:lnTo>
                <a:lnTo>
                  <a:pt x="1909763" y="1654672"/>
                </a:lnTo>
                <a:lnTo>
                  <a:pt x="954991" y="2205943"/>
                </a:lnTo>
                <a:lnTo>
                  <a:pt x="0" y="1654545"/>
                </a:lnTo>
                <a:lnTo>
                  <a:pt x="0" y="551398"/>
                </a:lnTo>
                <a:close/>
              </a:path>
            </a:pathLst>
          </a:custGeom>
        </p:spPr>
        <p:txBody>
          <a:bodyPr wrap="square" anchor="ctr">
            <a:noAutofit/>
          </a:bodyPr>
          <a:lstStyle>
            <a:lvl1pPr marL="0" indent="0" algn="ctr">
              <a:buNone/>
              <a:defRPr sz="1600"/>
            </a:lvl1pPr>
          </a:lstStyle>
          <a:p>
            <a:endParaRPr lang="nn-NO" noProof="0"/>
          </a:p>
        </p:txBody>
      </p:sp>
      <p:sp>
        <p:nvSpPr>
          <p:cNvPr id="29" name="Plassholder for tekst 6">
            <a:extLst>
              <a:ext uri="{FF2B5EF4-FFF2-40B4-BE49-F238E27FC236}">
                <a16:creationId xmlns:a16="http://schemas.microsoft.com/office/drawing/2014/main" id="{D9A6870C-C704-4753-A1A9-A166E0536B56}"/>
              </a:ext>
            </a:extLst>
          </p:cNvPr>
          <p:cNvSpPr>
            <a:spLocks noGrp="1"/>
          </p:cNvSpPr>
          <p:nvPr>
            <p:ph type="body" sz="quarter" idx="15"/>
          </p:nvPr>
        </p:nvSpPr>
        <p:spPr>
          <a:xfrm>
            <a:off x="9369582" y="4479707"/>
            <a:ext cx="1778000" cy="1812809"/>
          </a:xfrm>
        </p:spPr>
        <p:txBody>
          <a:bodyPr>
            <a:noAutofit/>
          </a:bodyPr>
          <a:lstStyle>
            <a:lvl1pPr marL="0" indent="0">
              <a:buNone/>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nn-NO" noProof="0"/>
              <a:t>Klikk for å redigere tekststiler i malen</a:t>
            </a:r>
          </a:p>
        </p:txBody>
      </p:sp>
      <p:sp>
        <p:nvSpPr>
          <p:cNvPr id="11" name="Plassholder for lysbildenummer 5">
            <a:extLst>
              <a:ext uri="{FF2B5EF4-FFF2-40B4-BE49-F238E27FC236}">
                <a16:creationId xmlns:a16="http://schemas.microsoft.com/office/drawing/2014/main" id="{029FCA96-7E64-4B52-BBBB-D3C861225962}"/>
              </a:ext>
            </a:extLst>
          </p:cNvPr>
          <p:cNvSpPr>
            <a:spLocks noGrp="1"/>
          </p:cNvSpPr>
          <p:nvPr userDrawn="1"/>
        </p:nvSpPr>
        <p:spPr>
          <a:xfrm>
            <a:off x="11738087" y="6400069"/>
            <a:ext cx="450000" cy="450000"/>
          </a:xfrm>
          <a:prstGeom prst="rect">
            <a:avLst/>
          </a:prstGeom>
        </p:spPr>
        <p:txBody>
          <a:bodyPr lIns="0" tIns="0" rIns="0" bIns="0" anchor="ctr" anchorCtr="0"/>
          <a:lstStyle>
            <a:defPPr>
              <a:defRPr lang="nb-NO"/>
            </a:defPPr>
            <a:lvl1pPr marL="0" algn="ctr" defTabSz="914400" rtl="0" eaLnBrk="1" latinLnBrk="0" hangingPunct="1">
              <a:defRPr sz="10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BEE4E4-E047-6A49-BCB9-4D06E7BA237B}" type="slidenum">
              <a:rPr lang="nn-NO" noProof="0" smtClean="0">
                <a:solidFill>
                  <a:schemeClr val="bg1"/>
                </a:solidFill>
              </a:rPr>
              <a:pPr/>
              <a:t>‹#›</a:t>
            </a:fld>
            <a:endParaRPr lang="nn-NO" noProof="0">
              <a:solidFill>
                <a:schemeClr val="bg1"/>
              </a:solidFill>
            </a:endParaRPr>
          </a:p>
        </p:txBody>
      </p:sp>
      <p:grpSp>
        <p:nvGrpSpPr>
          <p:cNvPr id="3" name="Gruppe 2">
            <a:extLst>
              <a:ext uri="{FF2B5EF4-FFF2-40B4-BE49-F238E27FC236}">
                <a16:creationId xmlns:a16="http://schemas.microsoft.com/office/drawing/2014/main" id="{90186336-0C14-6C8D-F3F5-80DD174F4938}"/>
              </a:ex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4" name="Freeform 5">
              <a:extLst>
                <a:ext uri="{FF2B5EF4-FFF2-40B4-BE49-F238E27FC236}">
                  <a16:creationId xmlns:a16="http://schemas.microsoft.com/office/drawing/2014/main" id="{48AE811C-9BBA-D30C-C65D-543B17CA9CA5}"/>
                </a:ext>
              </a:extLst>
            </p:cNvPr>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5" name="Freeform 6">
              <a:extLst>
                <a:ext uri="{FF2B5EF4-FFF2-40B4-BE49-F238E27FC236}">
                  <a16:creationId xmlns:a16="http://schemas.microsoft.com/office/drawing/2014/main" id="{B2E719EB-CA17-0771-04F9-E129EAFB67BF}"/>
                </a:ext>
              </a:extLst>
            </p:cNvPr>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Tree>
    <p:extLst>
      <p:ext uri="{BB962C8B-B14F-4D97-AF65-F5344CB8AC3E}">
        <p14:creationId xmlns:p14="http://schemas.microsoft.com/office/powerpoint/2010/main" val="289175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lys - to liggende bilder">
    <p:bg>
      <p:bgRef idx="1001">
        <a:schemeClr val="bg1"/>
      </p:bgRef>
    </p:bg>
    <p:spTree>
      <p:nvGrpSpPr>
        <p:cNvPr id="1" name=""/>
        <p:cNvGrpSpPr/>
        <p:nvPr/>
      </p:nvGrpSpPr>
      <p:grpSpPr>
        <a:xfrm>
          <a:off x="0" y="0"/>
          <a:ext cx="0" cy="0"/>
          <a:chOff x="0" y="0"/>
          <a:chExt cx="0" cy="0"/>
        </a:xfrm>
      </p:grpSpPr>
      <p:pic>
        <p:nvPicPr>
          <p:cNvPr id="7" name="Bild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39" y="553771"/>
            <a:ext cx="3113909" cy="810000"/>
          </a:xfrm>
          <a:prstGeom prst="rect">
            <a:avLst/>
          </a:prstGeom>
        </p:spPr>
      </p:pic>
      <p:sp>
        <p:nvSpPr>
          <p:cNvPr id="2" name="Tittel 1"/>
          <p:cNvSpPr>
            <a:spLocks noGrp="1"/>
          </p:cNvSpPr>
          <p:nvPr>
            <p:ph type="ctrTitle"/>
          </p:nvPr>
        </p:nvSpPr>
        <p:spPr>
          <a:xfrm>
            <a:off x="1619511" y="2054942"/>
            <a:ext cx="5040000" cy="1258529"/>
          </a:xfrm>
        </p:spPr>
        <p:txBody>
          <a:bodyPr lIns="0" tIns="0" rIns="0" bIns="0" anchor="b">
            <a:normAutofit/>
          </a:bodyPr>
          <a:lstStyle>
            <a:lvl1pPr algn="l">
              <a:lnSpc>
                <a:spcPct val="100000"/>
              </a:lnSpc>
              <a:defRPr sz="2800" b="0">
                <a:solidFill>
                  <a:schemeClr val="tx2"/>
                </a:solidFill>
              </a:defRPr>
            </a:lvl1pPr>
          </a:lstStyle>
          <a:p>
            <a:r>
              <a:rPr lang="nn-NO" noProof="0"/>
              <a:t>Klikk for å redigere tittelstil</a:t>
            </a:r>
          </a:p>
        </p:txBody>
      </p:sp>
      <p:sp>
        <p:nvSpPr>
          <p:cNvPr id="3" name="Undertittel 2"/>
          <p:cNvSpPr>
            <a:spLocks noGrp="1"/>
          </p:cNvSpPr>
          <p:nvPr>
            <p:ph type="subTitle" idx="1"/>
          </p:nvPr>
        </p:nvSpPr>
        <p:spPr>
          <a:xfrm>
            <a:off x="1619512" y="3718184"/>
            <a:ext cx="5040000" cy="1050462"/>
          </a:xfrm>
        </p:spPr>
        <p:txBody>
          <a:bodyPr lIns="0" tIns="0" rIns="0" bIns="0">
            <a:normAutofit/>
          </a:bodyPr>
          <a:lstStyle>
            <a:lvl1pPr marL="0" indent="0" algn="l">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n-NO" noProof="0"/>
              <a:t>Klikk for å redigere undertittelstil i malen</a:t>
            </a:r>
          </a:p>
        </p:txBody>
      </p:sp>
      <p:cxnSp>
        <p:nvCxnSpPr>
          <p:cNvPr id="5" name="Rett linje 4">
            <a:extLst>
              <a:ext uri="{C183D7F6-B498-43B3-948B-1728B52AA6E4}">
                <adec:decorative xmlns:adec="http://schemas.microsoft.com/office/drawing/2017/decorative" val="1"/>
              </a:ext>
            </a:extLst>
          </p:cNvPr>
          <p:cNvCxnSpPr/>
          <p:nvPr userDrawn="1"/>
        </p:nvCxnSpPr>
        <p:spPr>
          <a:xfrm>
            <a:off x="1619512" y="5433342"/>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Plassholder for tekst 2"/>
          <p:cNvSpPr>
            <a:spLocks noGrp="1"/>
          </p:cNvSpPr>
          <p:nvPr>
            <p:ph type="body" idx="10" hasCustomPrompt="1"/>
          </p:nvPr>
        </p:nvSpPr>
        <p:spPr>
          <a:xfrm>
            <a:off x="1619512" y="5596146"/>
            <a:ext cx="5040000" cy="908050"/>
          </a:xfrm>
        </p:spPr>
        <p:txBody>
          <a:bodyPr lIns="0" tIns="0" rIns="0" bIns="0">
            <a:normAutofit/>
          </a:bodyPr>
          <a:lstStyle>
            <a:lvl1pPr marL="0" indent="0">
              <a:lnSpc>
                <a:spcPct val="100000"/>
              </a:lnSpc>
              <a:spcBef>
                <a:spcPts val="0"/>
              </a:spcBef>
              <a:buNone/>
              <a:defRPr sz="18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n-NO" noProof="0"/>
              <a:t>Rediger tekststiler i malen</a:t>
            </a:r>
          </a:p>
        </p:txBody>
      </p:sp>
      <p:sp>
        <p:nvSpPr>
          <p:cNvPr id="12" name="Plassholder for bilde 8"/>
          <p:cNvSpPr>
            <a:spLocks noGrp="1"/>
          </p:cNvSpPr>
          <p:nvPr>
            <p:ph type="pic" sz="quarter" idx="11" hasCustomPrompt="1"/>
          </p:nvPr>
        </p:nvSpPr>
        <p:spPr>
          <a:xfrm>
            <a:off x="7152000" y="0"/>
            <a:ext cx="5040000" cy="3384000"/>
          </a:xfrm>
        </p:spPr>
        <p:txBody>
          <a:bodyPr/>
          <a:lstStyle>
            <a:lvl1pPr marL="0" indent="0">
              <a:buNone/>
              <a:defRPr/>
            </a:lvl1pPr>
          </a:lstStyle>
          <a:p>
            <a:r>
              <a:rPr lang="nn-NO" noProof="0"/>
              <a:t>Klikk ikonet for å legge til et bilde</a:t>
            </a:r>
          </a:p>
        </p:txBody>
      </p:sp>
      <p:sp>
        <p:nvSpPr>
          <p:cNvPr id="8" name="Plassholder for bilde 8"/>
          <p:cNvSpPr>
            <a:spLocks noGrp="1"/>
          </p:cNvSpPr>
          <p:nvPr>
            <p:ph type="pic" sz="quarter" idx="12" hasCustomPrompt="1"/>
          </p:nvPr>
        </p:nvSpPr>
        <p:spPr>
          <a:xfrm>
            <a:off x="7152000" y="3474000"/>
            <a:ext cx="5040000" cy="3384000"/>
          </a:xfrm>
        </p:spPr>
        <p:txBody>
          <a:bodyPr/>
          <a:lstStyle>
            <a:lvl1pPr marL="0" indent="0">
              <a:buNone/>
              <a:defRPr/>
            </a:lvl1pPr>
          </a:lstStyle>
          <a:p>
            <a:r>
              <a:rPr lang="nn-NO" noProof="0"/>
              <a:t>Klikk ikonet for å legge til et bilde</a:t>
            </a:r>
          </a:p>
        </p:txBody>
      </p:sp>
    </p:spTree>
    <p:extLst>
      <p:ext uri="{BB962C8B-B14F-4D97-AF65-F5344CB8AC3E}">
        <p14:creationId xmlns:p14="http://schemas.microsoft.com/office/powerpoint/2010/main" val="38290404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E26D0C5C-3E25-F802-A2B7-66285F6418C2}"/>
              </a:ex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2">
              <a:lumMod val="40000"/>
              <a:lumOff val="60000"/>
            </a:schemeClr>
          </a:solidFill>
        </p:grpSpPr>
        <p:sp>
          <p:nvSpPr>
            <p:cNvPr id="3" name="Freeform 5">
              <a:extLst>
                <a:ext uri="{FF2B5EF4-FFF2-40B4-BE49-F238E27FC236}">
                  <a16:creationId xmlns:a16="http://schemas.microsoft.com/office/drawing/2014/main" id="{A53E1C7D-39C3-57CB-2F96-3CE8C24292B9}"/>
                </a:ext>
              </a:extLst>
            </p:cNvPr>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4" name="Freeform 6">
              <a:extLst>
                <a:ext uri="{FF2B5EF4-FFF2-40B4-BE49-F238E27FC236}">
                  <a16:creationId xmlns:a16="http://schemas.microsoft.com/office/drawing/2014/main" id="{D01C4F88-9407-D6EE-9C40-8BD827BCEA43}"/>
                </a:ext>
              </a:extLst>
            </p:cNvPr>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Tree>
    <p:extLst>
      <p:ext uri="{BB962C8B-B14F-4D97-AF65-F5344CB8AC3E}">
        <p14:creationId xmlns:p14="http://schemas.microsoft.com/office/powerpoint/2010/main" val="982758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side">
    <p:bg>
      <p:bgRef idx="1001">
        <a:schemeClr val="bg1"/>
      </p:bgRef>
    </p:bg>
    <p:spTree>
      <p:nvGrpSpPr>
        <p:cNvPr id="1" name=""/>
        <p:cNvGrpSpPr/>
        <p:nvPr/>
      </p:nvGrpSpPr>
      <p:grpSpPr>
        <a:xfrm>
          <a:off x="0" y="0"/>
          <a:ext cx="0" cy="0"/>
          <a:chOff x="0" y="0"/>
          <a:chExt cx="0" cy="0"/>
        </a:xfrm>
      </p:grpSpPr>
      <p:sp>
        <p:nvSpPr>
          <p:cNvPr id="7" name="Plassholder for bilde 6"/>
          <p:cNvSpPr>
            <a:spLocks noGrp="1"/>
          </p:cNvSpPr>
          <p:nvPr>
            <p:ph type="pic" sz="quarter" idx="10" hasCustomPrompt="1"/>
          </p:nvPr>
        </p:nvSpPr>
        <p:spPr>
          <a:xfrm>
            <a:off x="0" y="0"/>
            <a:ext cx="12192000" cy="6858000"/>
          </a:xfrm>
        </p:spPr>
        <p:txBody>
          <a:bodyPr/>
          <a:lstStyle>
            <a:lvl1pPr marL="0" indent="0">
              <a:buNone/>
              <a:defRPr/>
            </a:lvl1pPr>
          </a:lstStyle>
          <a:p>
            <a:r>
              <a:rPr lang="nn-NO" noProof="0"/>
              <a:t>Klikk ikonet for å legge til et bilde</a:t>
            </a:r>
          </a:p>
        </p:txBody>
      </p:sp>
    </p:spTree>
    <p:extLst>
      <p:ext uri="{BB962C8B-B14F-4D97-AF65-F5344CB8AC3E}">
        <p14:creationId xmlns:p14="http://schemas.microsoft.com/office/powerpoint/2010/main" val="133967362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ningsside lys">
    <p:bg>
      <p:bgRef idx="1001">
        <a:schemeClr val="bg1"/>
      </p:bgRef>
    </p:bg>
    <p:spTree>
      <p:nvGrpSpPr>
        <p:cNvPr id="1" name=""/>
        <p:cNvGrpSpPr/>
        <p:nvPr/>
      </p:nvGrpSpPr>
      <p:grpSpPr>
        <a:xfrm>
          <a:off x="0" y="0"/>
          <a:ext cx="0" cy="0"/>
          <a:chOff x="0" y="0"/>
          <a:chExt cx="0" cy="0"/>
        </a:xfrm>
      </p:grpSpPr>
      <p:grpSp>
        <p:nvGrpSpPr>
          <p:cNvPr id="3" name="Gruppe 2">
            <a:extLst>
              <a:ext uri="{C183D7F6-B498-43B3-948B-1728B52AA6E4}">
                <adec:decorative xmlns:adec="http://schemas.microsoft.com/office/drawing/2017/decorative" val="1"/>
              </a:ext>
            </a:extLst>
          </p:cNvPr>
          <p:cNvGrpSpPr>
            <a:grpSpLocks noChangeAspect="1"/>
          </p:cNvGrpSpPr>
          <p:nvPr userDrawn="1"/>
        </p:nvGrpSpPr>
        <p:grpSpPr>
          <a:xfrm>
            <a:off x="3774141" y="1039515"/>
            <a:ext cx="4643718" cy="4052830"/>
            <a:chOff x="5122863" y="2579688"/>
            <a:chExt cx="1946276" cy="1698625"/>
          </a:xfrm>
          <a:solidFill>
            <a:srgbClr val="00AFBA"/>
          </a:solidFill>
        </p:grpSpPr>
        <p:sp>
          <p:nvSpPr>
            <p:cNvPr id="4"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5"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8" name="Tittel 1"/>
          <p:cNvSpPr>
            <a:spLocks noGrp="1"/>
          </p:cNvSpPr>
          <p:nvPr>
            <p:ph type="ctrTitle"/>
          </p:nvPr>
        </p:nvSpPr>
        <p:spPr>
          <a:xfrm>
            <a:off x="2856000" y="5755342"/>
            <a:ext cx="6480000" cy="360000"/>
          </a:xfrm>
        </p:spPr>
        <p:txBody>
          <a:bodyPr lIns="0" tIns="0" rIns="0" bIns="0" anchor="b">
            <a:normAutofit/>
          </a:bodyPr>
          <a:lstStyle>
            <a:lvl1pPr algn="ctr">
              <a:lnSpc>
                <a:spcPct val="100000"/>
              </a:lnSpc>
              <a:defRPr sz="2800" b="0">
                <a:solidFill>
                  <a:schemeClr val="tx2"/>
                </a:solidFill>
              </a:defRPr>
            </a:lvl1pPr>
          </a:lstStyle>
          <a:p>
            <a:r>
              <a:rPr lang="nn-NO" noProof="0"/>
              <a:t>Klikk for å redigere tittelstil</a:t>
            </a:r>
          </a:p>
        </p:txBody>
      </p:sp>
    </p:spTree>
    <p:extLst>
      <p:ext uri="{BB962C8B-B14F-4D97-AF65-F5344CB8AC3E}">
        <p14:creationId xmlns:p14="http://schemas.microsoft.com/office/powerpoint/2010/main" val="7442657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ningsside mørk">
    <p:bg>
      <p:bgRef idx="1001">
        <a:schemeClr val="bg2"/>
      </p:bgRef>
    </p:bg>
    <p:spTree>
      <p:nvGrpSpPr>
        <p:cNvPr id="1" name=""/>
        <p:cNvGrpSpPr/>
        <p:nvPr/>
      </p:nvGrpSpPr>
      <p:grpSpPr>
        <a:xfrm>
          <a:off x="0" y="0"/>
          <a:ext cx="0" cy="0"/>
          <a:chOff x="0" y="0"/>
          <a:chExt cx="0" cy="0"/>
        </a:xfrm>
      </p:grpSpPr>
      <p:grpSp>
        <p:nvGrpSpPr>
          <p:cNvPr id="3" name="Gruppe 2">
            <a:extLst>
              <a:ext uri="{C183D7F6-B498-43B3-948B-1728B52AA6E4}">
                <adec:decorative xmlns:adec="http://schemas.microsoft.com/office/drawing/2017/decorative" val="1"/>
              </a:ext>
            </a:extLst>
          </p:cNvPr>
          <p:cNvGrpSpPr>
            <a:grpSpLocks noChangeAspect="1"/>
          </p:cNvGrpSpPr>
          <p:nvPr userDrawn="1"/>
        </p:nvGrpSpPr>
        <p:grpSpPr>
          <a:xfrm>
            <a:off x="3774141" y="1039515"/>
            <a:ext cx="4643718" cy="4052830"/>
            <a:chOff x="5122863" y="2579688"/>
            <a:chExt cx="1946276" cy="1698625"/>
          </a:xfrm>
          <a:solidFill>
            <a:srgbClr val="00AFBA"/>
          </a:solidFill>
        </p:grpSpPr>
        <p:sp>
          <p:nvSpPr>
            <p:cNvPr id="4"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5"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8" name="Tittel 1"/>
          <p:cNvSpPr>
            <a:spLocks noGrp="1"/>
          </p:cNvSpPr>
          <p:nvPr>
            <p:ph type="ctrTitle"/>
          </p:nvPr>
        </p:nvSpPr>
        <p:spPr>
          <a:xfrm>
            <a:off x="2856000" y="5755342"/>
            <a:ext cx="6480000" cy="360000"/>
          </a:xfrm>
        </p:spPr>
        <p:txBody>
          <a:bodyPr lIns="0" tIns="0" rIns="0" bIns="0" anchor="b">
            <a:normAutofit/>
          </a:bodyPr>
          <a:lstStyle>
            <a:lvl1pPr algn="ctr">
              <a:lnSpc>
                <a:spcPct val="100000"/>
              </a:lnSpc>
              <a:defRPr sz="2800" b="0">
                <a:solidFill>
                  <a:schemeClr val="tx1"/>
                </a:solidFill>
              </a:defRPr>
            </a:lvl1pPr>
          </a:lstStyle>
          <a:p>
            <a:r>
              <a:rPr lang="nn-NO" noProof="0"/>
              <a:t>Klikk for å redigere tittelstil</a:t>
            </a:r>
          </a:p>
        </p:txBody>
      </p:sp>
    </p:spTree>
    <p:extLst>
      <p:ext uri="{BB962C8B-B14F-4D97-AF65-F5344CB8AC3E}">
        <p14:creationId xmlns:p14="http://schemas.microsoft.com/office/powerpoint/2010/main" val="182205608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rk - stående bilde">
    <p:bg>
      <p:bgRef idx="1001">
        <a:schemeClr val="bg2"/>
      </p:bgRef>
    </p:bg>
    <p:spTree>
      <p:nvGrpSpPr>
        <p:cNvPr id="1" name=""/>
        <p:cNvGrpSpPr/>
        <p:nvPr/>
      </p:nvGrpSpPr>
      <p:grpSpPr>
        <a:xfrm>
          <a:off x="0" y="0"/>
          <a:ext cx="0" cy="0"/>
          <a:chOff x="0" y="0"/>
          <a:chExt cx="0" cy="0"/>
        </a:xfrm>
      </p:grpSpPr>
      <p:pic>
        <p:nvPicPr>
          <p:cNvPr id="6" name="Bild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40" y="537312"/>
            <a:ext cx="3113908" cy="810000"/>
          </a:xfrm>
          <a:prstGeom prst="rect">
            <a:avLst/>
          </a:prstGeom>
        </p:spPr>
      </p:pic>
      <p:sp>
        <p:nvSpPr>
          <p:cNvPr id="2" name="Tittel 1"/>
          <p:cNvSpPr>
            <a:spLocks noGrp="1"/>
          </p:cNvSpPr>
          <p:nvPr>
            <p:ph type="ctrTitle"/>
          </p:nvPr>
        </p:nvSpPr>
        <p:spPr>
          <a:xfrm>
            <a:off x="1619512" y="2054942"/>
            <a:ext cx="5040000" cy="1258529"/>
          </a:xfrm>
        </p:spPr>
        <p:txBody>
          <a:bodyPr lIns="0" tIns="0" rIns="0" bIns="0" anchor="b">
            <a:normAutofit/>
          </a:bodyPr>
          <a:lstStyle>
            <a:lvl1pPr algn="l">
              <a:lnSpc>
                <a:spcPct val="100000"/>
              </a:lnSpc>
              <a:defRPr sz="2800" b="0">
                <a:solidFill>
                  <a:schemeClr val="tx1"/>
                </a:solidFill>
              </a:defRPr>
            </a:lvl1pPr>
          </a:lstStyle>
          <a:p>
            <a:r>
              <a:rPr lang="nn-NO" noProof="0"/>
              <a:t>Klikk for å redigere tittelstil</a:t>
            </a:r>
          </a:p>
        </p:txBody>
      </p:sp>
      <p:sp>
        <p:nvSpPr>
          <p:cNvPr id="3" name="Undertittel 2"/>
          <p:cNvSpPr>
            <a:spLocks noGrp="1"/>
          </p:cNvSpPr>
          <p:nvPr>
            <p:ph type="subTitle" idx="1"/>
          </p:nvPr>
        </p:nvSpPr>
        <p:spPr>
          <a:xfrm>
            <a:off x="1619512" y="3718184"/>
            <a:ext cx="5040000" cy="1051200"/>
          </a:xfrm>
        </p:spPr>
        <p:txBody>
          <a:bodyPr lIns="0" tIns="0" rIns="0" bIns="0">
            <a:normAutofit/>
          </a:bodyPr>
          <a:lstStyle>
            <a:lvl1pPr marL="0" indent="0" algn="l">
              <a:lnSpc>
                <a:spcPct val="100000"/>
              </a:lnSpc>
              <a:buNone/>
              <a:defRPr sz="2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n-NO" noProof="0"/>
              <a:t>Klikk for å redigere undertittelstil i malen</a:t>
            </a:r>
          </a:p>
        </p:txBody>
      </p:sp>
      <p:cxnSp>
        <p:nvCxnSpPr>
          <p:cNvPr id="5" name="Rett linje 4">
            <a:extLst>
              <a:ext uri="{C183D7F6-B498-43B3-948B-1728B52AA6E4}">
                <adec:decorative xmlns:adec="http://schemas.microsoft.com/office/drawing/2017/decorative" val="1"/>
              </a:ext>
            </a:extLst>
          </p:cNvPr>
          <p:cNvCxnSpPr/>
          <p:nvPr userDrawn="1"/>
        </p:nvCxnSpPr>
        <p:spPr>
          <a:xfrm>
            <a:off x="1619512" y="5433342"/>
            <a:ext cx="421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ssholder for tekst 2"/>
          <p:cNvSpPr>
            <a:spLocks noGrp="1"/>
          </p:cNvSpPr>
          <p:nvPr>
            <p:ph type="body" idx="10" hasCustomPrompt="1"/>
          </p:nvPr>
        </p:nvSpPr>
        <p:spPr>
          <a:xfrm>
            <a:off x="1619512" y="5596146"/>
            <a:ext cx="5040000" cy="908050"/>
          </a:xfrm>
        </p:spPr>
        <p:txBody>
          <a:bodyPr lIns="0" tIns="0" rIns="0" bIns="0">
            <a:normAutofit/>
          </a:bodyPr>
          <a:lstStyle>
            <a:lvl1pPr marL="0" indent="0">
              <a:lnSpc>
                <a:spcPct val="100000"/>
              </a:lnSpc>
              <a:spcBef>
                <a:spcPts val="0"/>
              </a:spcBef>
              <a:buNone/>
              <a:defRPr sz="18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n-NO" noProof="0"/>
              <a:t>Rediger tekststiler i malen</a:t>
            </a:r>
          </a:p>
        </p:txBody>
      </p:sp>
      <p:sp>
        <p:nvSpPr>
          <p:cNvPr id="11" name="Plassholder for bilde 8"/>
          <p:cNvSpPr>
            <a:spLocks noGrp="1"/>
          </p:cNvSpPr>
          <p:nvPr>
            <p:ph type="pic" sz="quarter" idx="11" hasCustomPrompt="1"/>
          </p:nvPr>
        </p:nvSpPr>
        <p:spPr>
          <a:xfrm>
            <a:off x="7152000" y="0"/>
            <a:ext cx="5040000" cy="6858000"/>
          </a:xfrm>
        </p:spPr>
        <p:txBody>
          <a:bodyPr/>
          <a:lstStyle>
            <a:lvl1pPr marL="0" indent="0">
              <a:buNone/>
              <a:defRPr/>
            </a:lvl1pPr>
          </a:lstStyle>
          <a:p>
            <a:r>
              <a:rPr lang="nn-NO" noProof="0"/>
              <a:t>Klikk ikonet for å legge til et bilde</a:t>
            </a:r>
          </a:p>
        </p:txBody>
      </p:sp>
    </p:spTree>
    <p:extLst>
      <p:ext uri="{BB962C8B-B14F-4D97-AF65-F5344CB8AC3E}">
        <p14:creationId xmlns:p14="http://schemas.microsoft.com/office/powerpoint/2010/main" val="19806484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mørk - liggende bilder">
    <p:bg>
      <p:bgRef idx="1001">
        <a:schemeClr val="bg2"/>
      </p:bgRef>
    </p:bg>
    <p:spTree>
      <p:nvGrpSpPr>
        <p:cNvPr id="1" name=""/>
        <p:cNvGrpSpPr/>
        <p:nvPr/>
      </p:nvGrpSpPr>
      <p:grpSpPr>
        <a:xfrm>
          <a:off x="0" y="0"/>
          <a:ext cx="0" cy="0"/>
          <a:chOff x="0" y="0"/>
          <a:chExt cx="0" cy="0"/>
        </a:xfrm>
      </p:grpSpPr>
      <p:pic>
        <p:nvPicPr>
          <p:cNvPr id="6" name="Bild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40" y="537312"/>
            <a:ext cx="3113908" cy="810000"/>
          </a:xfrm>
          <a:prstGeom prst="rect">
            <a:avLst/>
          </a:prstGeom>
        </p:spPr>
      </p:pic>
      <p:sp>
        <p:nvSpPr>
          <p:cNvPr id="2" name="Tittel 1"/>
          <p:cNvSpPr>
            <a:spLocks noGrp="1"/>
          </p:cNvSpPr>
          <p:nvPr>
            <p:ph type="ctrTitle"/>
          </p:nvPr>
        </p:nvSpPr>
        <p:spPr>
          <a:xfrm>
            <a:off x="1619512" y="2054942"/>
            <a:ext cx="5040000" cy="1258529"/>
          </a:xfrm>
        </p:spPr>
        <p:txBody>
          <a:bodyPr lIns="0" tIns="0" rIns="0" bIns="0" anchor="b">
            <a:normAutofit/>
          </a:bodyPr>
          <a:lstStyle>
            <a:lvl1pPr algn="l">
              <a:lnSpc>
                <a:spcPct val="100000"/>
              </a:lnSpc>
              <a:defRPr sz="2800" b="0">
                <a:solidFill>
                  <a:schemeClr val="tx1"/>
                </a:solidFill>
              </a:defRPr>
            </a:lvl1pPr>
          </a:lstStyle>
          <a:p>
            <a:r>
              <a:rPr lang="nn-NO" noProof="0"/>
              <a:t>Klikk for å redigere tittelstil</a:t>
            </a:r>
          </a:p>
        </p:txBody>
      </p:sp>
      <p:sp>
        <p:nvSpPr>
          <p:cNvPr id="3" name="Undertittel 2"/>
          <p:cNvSpPr>
            <a:spLocks noGrp="1"/>
          </p:cNvSpPr>
          <p:nvPr>
            <p:ph type="subTitle" idx="1"/>
          </p:nvPr>
        </p:nvSpPr>
        <p:spPr>
          <a:xfrm>
            <a:off x="1619512" y="3718184"/>
            <a:ext cx="5040000" cy="1051200"/>
          </a:xfrm>
        </p:spPr>
        <p:txBody>
          <a:bodyPr lIns="0" tIns="0" rIns="0" bIns="0">
            <a:normAutofit/>
          </a:bodyPr>
          <a:lstStyle>
            <a:lvl1pPr marL="0" indent="0" algn="l">
              <a:lnSpc>
                <a:spcPct val="100000"/>
              </a:lnSpc>
              <a:buNone/>
              <a:defRPr sz="2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n-NO" noProof="0"/>
              <a:t>Klikk for å redigere undertittelstil i malen</a:t>
            </a:r>
          </a:p>
        </p:txBody>
      </p:sp>
      <p:cxnSp>
        <p:nvCxnSpPr>
          <p:cNvPr id="5" name="Rett linje 4">
            <a:extLst>
              <a:ext uri="{C183D7F6-B498-43B3-948B-1728B52AA6E4}">
                <adec:decorative xmlns:adec="http://schemas.microsoft.com/office/drawing/2017/decorative" val="1"/>
              </a:ext>
            </a:extLst>
          </p:cNvPr>
          <p:cNvCxnSpPr/>
          <p:nvPr userDrawn="1"/>
        </p:nvCxnSpPr>
        <p:spPr>
          <a:xfrm>
            <a:off x="1619512" y="5433342"/>
            <a:ext cx="421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ssholder for tekst 2"/>
          <p:cNvSpPr>
            <a:spLocks noGrp="1"/>
          </p:cNvSpPr>
          <p:nvPr>
            <p:ph type="body" idx="10" hasCustomPrompt="1"/>
          </p:nvPr>
        </p:nvSpPr>
        <p:spPr>
          <a:xfrm>
            <a:off x="1619512" y="5596146"/>
            <a:ext cx="5040000" cy="908050"/>
          </a:xfrm>
        </p:spPr>
        <p:txBody>
          <a:bodyPr lIns="0" tIns="0" rIns="0" bIns="0">
            <a:normAutofit/>
          </a:bodyPr>
          <a:lstStyle>
            <a:lvl1pPr marL="0" indent="0">
              <a:lnSpc>
                <a:spcPct val="100000"/>
              </a:lnSpc>
              <a:spcBef>
                <a:spcPts val="0"/>
              </a:spcBef>
              <a:buNone/>
              <a:defRPr sz="18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n-NO" noProof="0"/>
              <a:t>Rediger tekststiler i malen</a:t>
            </a:r>
          </a:p>
        </p:txBody>
      </p:sp>
      <p:sp>
        <p:nvSpPr>
          <p:cNvPr id="11" name="Plassholder for bilde 8"/>
          <p:cNvSpPr>
            <a:spLocks noGrp="1"/>
          </p:cNvSpPr>
          <p:nvPr>
            <p:ph type="pic" sz="quarter" idx="11" hasCustomPrompt="1"/>
          </p:nvPr>
        </p:nvSpPr>
        <p:spPr>
          <a:xfrm>
            <a:off x="7152000" y="0"/>
            <a:ext cx="5040000" cy="3384000"/>
          </a:xfrm>
        </p:spPr>
        <p:txBody>
          <a:bodyPr/>
          <a:lstStyle>
            <a:lvl1pPr marL="0" indent="0">
              <a:buNone/>
              <a:defRPr/>
            </a:lvl1pPr>
          </a:lstStyle>
          <a:p>
            <a:r>
              <a:rPr lang="nn-NO" noProof="0"/>
              <a:t>Klikk ikonet for å legge til et bilde</a:t>
            </a:r>
          </a:p>
        </p:txBody>
      </p:sp>
      <p:sp>
        <p:nvSpPr>
          <p:cNvPr id="8" name="Plassholder for bilde 8"/>
          <p:cNvSpPr>
            <a:spLocks noGrp="1"/>
          </p:cNvSpPr>
          <p:nvPr>
            <p:ph type="pic" sz="quarter" idx="12" hasCustomPrompt="1"/>
          </p:nvPr>
        </p:nvSpPr>
        <p:spPr>
          <a:xfrm>
            <a:off x="7152000" y="3474000"/>
            <a:ext cx="5040000" cy="3384000"/>
          </a:xfrm>
        </p:spPr>
        <p:txBody>
          <a:bodyPr/>
          <a:lstStyle>
            <a:lvl1pPr marL="0" indent="0">
              <a:buNone/>
              <a:defRPr/>
            </a:lvl1pPr>
          </a:lstStyle>
          <a:p>
            <a:r>
              <a:rPr lang="nn-NO" noProof="0"/>
              <a:t>Klikk ikonet for å legge til et bilde</a:t>
            </a:r>
          </a:p>
        </p:txBody>
      </p:sp>
    </p:spTree>
    <p:extLst>
      <p:ext uri="{BB962C8B-B14F-4D97-AF65-F5344CB8AC3E}">
        <p14:creationId xmlns:p14="http://schemas.microsoft.com/office/powerpoint/2010/main" val="139649404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En spalte med bakgrunn lys">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a:t>Klikk for å redigere tittelstil</a:t>
            </a:r>
          </a:p>
        </p:txBody>
      </p:sp>
      <p:sp>
        <p:nvSpPr>
          <p:cNvPr id="4" name="Rektangel 3">
            <a:extLst>
              <a:ext uri="{C183D7F6-B498-43B3-948B-1728B52AA6E4}">
                <adec:decorative xmlns:adec="http://schemas.microsoft.com/office/drawing/2017/decorative" val="1"/>
              </a:ext>
            </a:extLst>
          </p:cNvPr>
          <p:cNvSpPr/>
          <p:nvPr userDrawn="1"/>
        </p:nvSpPr>
        <p:spPr>
          <a:xfrm>
            <a:off x="812602" y="1363946"/>
            <a:ext cx="1092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n-NO" noProof="0"/>
              <a:t>  </a:t>
            </a:r>
          </a:p>
        </p:txBody>
      </p:sp>
      <p:cxnSp>
        <p:nvCxnSpPr>
          <p:cNvPr id="6" name="Rett linje 5">
            <a:extLst>
              <a:ext uri="{C183D7F6-B498-43B3-948B-1728B52AA6E4}">
                <adec:decorative xmlns:adec="http://schemas.microsoft.com/office/drawing/2017/decorative" val="1"/>
              </a:ext>
            </a:extLst>
          </p:cNvPr>
          <p:cNvCxnSpPr/>
          <p:nvPr userDrawn="1"/>
        </p:nvCxnSpPr>
        <p:spPr>
          <a:xfrm>
            <a:off x="809427" y="1358552"/>
            <a:ext cx="10926000" cy="0"/>
          </a:xfrm>
          <a:prstGeom prst="line">
            <a:avLst/>
          </a:prstGeom>
          <a:ln w="25400">
            <a:solidFill>
              <a:srgbClr val="00AFBA"/>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C183D7F6-B498-43B3-948B-1728B52AA6E4}">
                <adec:decorative xmlns:adec="http://schemas.microsoft.com/office/drawing/2017/decorative" val="1"/>
              </a:ext>
            </a:extLst>
          </p:cNvPr>
          <p:cNvSpPr>
            <a:spLocks noGrp="1"/>
          </p:cNvSpPr>
          <p:nvPr>
            <p:ph idx="1" hasCustomPrompt="1"/>
          </p:nvPr>
        </p:nvSpPr>
        <p:spPr>
          <a:xfrm>
            <a:off x="809427" y="1356606"/>
            <a:ext cx="10926000" cy="5065340"/>
          </a:xfrm>
          <a:noFill/>
          <a:ln>
            <a:noFill/>
          </a:ln>
        </p:spPr>
        <p:txBody>
          <a:bodyPr lIns="180000" tIns="180000" rIns="180000" bIns="180000">
            <a:normAutofit/>
          </a:bodyPr>
          <a:lstStyle>
            <a:lvl1pPr marL="342900" indent="-342900">
              <a:lnSpc>
                <a:spcPct val="100000"/>
              </a:lnSpc>
              <a:buFont typeface=".AppleSystemUIFont" charset="-120"/>
              <a:buChar char="›"/>
              <a:defRPr sz="2000"/>
            </a:lvl1pPr>
            <a:lvl2pPr marL="685800" indent="-228600">
              <a:lnSpc>
                <a:spcPct val="100000"/>
              </a:lnSpc>
              <a:buFont typeface=".AppleSystemUIFont" charset="-120"/>
              <a:buChar char="›"/>
              <a:defRPr sz="2000">
                <a:latin typeface="+mn-lt"/>
              </a:defRPr>
            </a:lvl2pPr>
            <a:lvl3pPr marL="1143000" indent="-228600">
              <a:lnSpc>
                <a:spcPct val="100000"/>
              </a:lnSpc>
              <a:buFont typeface=".AppleSystemUIFont" charset="-120"/>
              <a:buChar char="›"/>
              <a:defRPr sz="2000">
                <a:latin typeface="+mn-lt"/>
              </a:defRPr>
            </a:lvl3pPr>
            <a:lvl4pPr marL="1600200" indent="-228600">
              <a:lnSpc>
                <a:spcPct val="100000"/>
              </a:lnSpc>
              <a:buFont typeface=".AppleSystemUIFont" charset="-120"/>
              <a:buChar char="›"/>
              <a:defRPr sz="2000">
                <a:latin typeface="+mn-lt"/>
              </a:defRPr>
            </a:lvl4pPr>
            <a:lvl5pPr marL="2057400" indent="-228600">
              <a:lnSpc>
                <a:spcPct val="100000"/>
              </a:lnSpc>
              <a:buFont typeface=".AppleSystemUIFont" charset="-120"/>
              <a:buChar char="›"/>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grpSp>
        <p:nvGrpSpPr>
          <p:cNvPr id="12" name="Gruppe 11">
            <a:extLs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2">
              <a:lumMod val="40000"/>
              <a:lumOff val="60000"/>
            </a:schemeClr>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22" name="Plassholder for bunntekst 21"/>
          <p:cNvSpPr>
            <a:spLocks noGrp="1"/>
          </p:cNvSpPr>
          <p:nvPr>
            <p:ph type="ftr" sz="quarter" idx="10"/>
          </p:nvPr>
        </p:nvSpPr>
        <p:spPr>
          <a:xfrm>
            <a:off x="811950" y="6408000"/>
            <a:ext cx="10923477" cy="450000"/>
          </a:xfrm>
        </p:spPr>
        <p:txBody>
          <a:bodyPr/>
          <a:lstStyle>
            <a:lvl1pPr>
              <a:defRPr>
                <a:solidFill>
                  <a:srgbClr val="737373"/>
                </a:solidFill>
              </a:defRPr>
            </a:lvl1pPr>
          </a:lstStyle>
          <a:p>
            <a:endParaRPr lang="nn-NO"/>
          </a:p>
        </p:txBody>
      </p:sp>
      <p:sp>
        <p:nvSpPr>
          <p:cNvPr id="23" name="Plassholder for lysbildenummer 22"/>
          <p:cNvSpPr>
            <a:spLocks noGrp="1"/>
          </p:cNvSpPr>
          <p:nvPr>
            <p:ph type="sldNum" sz="quarter" idx="11"/>
          </p:nvPr>
        </p:nvSpPr>
        <p:spPr/>
        <p:txBody>
          <a:bodyPr/>
          <a:lstStyle>
            <a:lvl1pPr>
              <a:defRPr>
                <a:solidFill>
                  <a:srgbClr val="737373"/>
                </a:solidFill>
              </a:defRPr>
            </a:lvl1pPr>
          </a:lstStyle>
          <a:p>
            <a:fld id="{D0BEE4E4-E047-6A49-BCB9-4D06E7BA237B}" type="slidenum">
              <a:rPr lang="nn-NO" smtClean="0"/>
              <a:pPr/>
              <a:t>‹#›</a:t>
            </a:fld>
            <a:endParaRPr lang="nn-NO"/>
          </a:p>
        </p:txBody>
      </p:sp>
    </p:spTree>
    <p:extLst>
      <p:ext uri="{BB962C8B-B14F-4D97-AF65-F5344CB8AC3E}">
        <p14:creationId xmlns:p14="http://schemas.microsoft.com/office/powerpoint/2010/main" val="34852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En spalte med bakgrunn mørk">
    <p:bg>
      <p:bgRef idx="1001">
        <a:schemeClr val="bg2"/>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a:t>Klikk for å redigere tittelstil</a:t>
            </a:r>
          </a:p>
        </p:txBody>
      </p:sp>
      <p:sp>
        <p:nvSpPr>
          <p:cNvPr id="4" name="Rektangel 3">
            <a:extLst>
              <a:ext uri="{C183D7F6-B498-43B3-948B-1728B52AA6E4}">
                <adec:decorative xmlns:adec="http://schemas.microsoft.com/office/drawing/2017/decorative" val="1"/>
              </a:ext>
            </a:extLst>
          </p:cNvPr>
          <p:cNvSpPr/>
          <p:nvPr userDrawn="1"/>
        </p:nvSpPr>
        <p:spPr>
          <a:xfrm>
            <a:off x="812602" y="1363946"/>
            <a:ext cx="1092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n-NO" noProof="0"/>
              <a:t>  </a:t>
            </a:r>
          </a:p>
        </p:txBody>
      </p:sp>
      <p:cxnSp>
        <p:nvCxnSpPr>
          <p:cNvPr id="6" name="Rett linje 5">
            <a:extLst>
              <a:ext uri="{C183D7F6-B498-43B3-948B-1728B52AA6E4}">
                <adec:decorative xmlns:adec="http://schemas.microsoft.com/office/drawing/2017/decorative" val="1"/>
              </a:ext>
            </a:extLst>
          </p:cNvPr>
          <p:cNvCxnSpPr/>
          <p:nvPr userDrawn="1"/>
        </p:nvCxnSpPr>
        <p:spPr>
          <a:xfrm>
            <a:off x="809427" y="1358552"/>
            <a:ext cx="1092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C183D7F6-B498-43B3-948B-1728B52AA6E4}">
                <adec:decorative xmlns:adec="http://schemas.microsoft.com/office/drawing/2017/decorative" val="1"/>
              </a:ext>
            </a:extLst>
          </p:cNvPr>
          <p:cNvSpPr>
            <a:spLocks noGrp="1"/>
          </p:cNvSpPr>
          <p:nvPr>
            <p:ph idx="1" hasCustomPrompt="1"/>
          </p:nvPr>
        </p:nvSpPr>
        <p:spPr>
          <a:xfrm>
            <a:off x="809427" y="1361079"/>
            <a:ext cx="10926000" cy="5028943"/>
          </a:xfrm>
          <a:noFill/>
          <a:ln>
            <a:noFill/>
          </a:ln>
        </p:spPr>
        <p:txBody>
          <a:bodyPr lIns="180000" tIns="180000" rIns="180000" bIns="180000">
            <a:normAutofit/>
          </a:bodyPr>
          <a:lstStyle>
            <a:lvl1pPr marL="342900" indent="-342900">
              <a:lnSpc>
                <a:spcPct val="100000"/>
              </a:lnSpc>
              <a:buClr>
                <a:schemeClr val="accent2"/>
              </a:buClr>
              <a:buFont typeface=".AppleSystemUIFont" charset="-120"/>
              <a:buChar char="›"/>
              <a:defRPr sz="2000"/>
            </a:lvl1pPr>
            <a:lvl2pPr marL="685800" indent="-228600">
              <a:lnSpc>
                <a:spcPct val="100000"/>
              </a:lnSpc>
              <a:buClr>
                <a:schemeClr val="accent2"/>
              </a:buClr>
              <a:buFont typeface=".AppleSystemUIFont" charset="-120"/>
              <a:buChar char="›"/>
              <a:defRPr sz="2000">
                <a:latin typeface="+mn-lt"/>
              </a:defRPr>
            </a:lvl2pPr>
            <a:lvl3pPr marL="1143000" indent="-228600">
              <a:lnSpc>
                <a:spcPct val="100000"/>
              </a:lnSpc>
              <a:buClr>
                <a:schemeClr val="accent2"/>
              </a:buClr>
              <a:buFont typeface=".AppleSystemUIFont" charset="-120"/>
              <a:buChar char="›"/>
              <a:defRPr sz="2000">
                <a:latin typeface="+mn-lt"/>
              </a:defRPr>
            </a:lvl3pPr>
            <a:lvl4pPr marL="1600200" indent="-228600">
              <a:lnSpc>
                <a:spcPct val="100000"/>
              </a:lnSpc>
              <a:buClr>
                <a:schemeClr val="accent2"/>
              </a:buClr>
              <a:buFont typeface=".AppleSystemUIFont" charset="-120"/>
              <a:buChar char="›"/>
              <a:defRPr sz="2000">
                <a:latin typeface="+mn-lt"/>
              </a:defRPr>
            </a:lvl4pPr>
            <a:lvl5pPr marL="2057400" indent="-228600">
              <a:lnSpc>
                <a:spcPct val="100000"/>
              </a:lnSpc>
              <a:buClr>
                <a:schemeClr val="accent2"/>
              </a:buClr>
              <a:buFont typeface=".AppleSystemUIFont" charset="-120"/>
              <a:buChar char="›"/>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grpSp>
        <p:nvGrpSpPr>
          <p:cNvPr id="12" name="Gruppe 11">
            <a:extLs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22" name="Plassholder for bunntekst 21"/>
          <p:cNvSpPr>
            <a:spLocks noGrp="1"/>
          </p:cNvSpPr>
          <p:nvPr>
            <p:ph type="ftr" sz="quarter" idx="10"/>
          </p:nvPr>
        </p:nvSpPr>
        <p:spPr>
          <a:xfrm>
            <a:off x="811950" y="6408000"/>
            <a:ext cx="10923477" cy="450000"/>
          </a:xfrm>
        </p:spPr>
        <p:txBody>
          <a:bodyPr/>
          <a:lstStyle>
            <a:lvl1pPr>
              <a:defRPr>
                <a:solidFill>
                  <a:schemeClr val="tx1"/>
                </a:solidFill>
              </a:defRPr>
            </a:lvl1pPr>
          </a:lstStyle>
          <a:p>
            <a:endParaRPr lang="nn-NO"/>
          </a:p>
        </p:txBody>
      </p:sp>
      <p:sp>
        <p:nvSpPr>
          <p:cNvPr id="23" name="Plassholder for lysbildenummer 22"/>
          <p:cNvSpPr>
            <a:spLocks noGrp="1"/>
          </p:cNvSpPr>
          <p:nvPr>
            <p:ph type="sldNum" sz="quarter" idx="11"/>
          </p:nvPr>
        </p:nvSpPr>
        <p:spPr/>
        <p:txBody>
          <a:bodyPr/>
          <a:lstStyle>
            <a:lvl1pPr>
              <a:defRPr>
                <a:solidFill>
                  <a:schemeClr val="tx1"/>
                </a:solidFill>
              </a:defRPr>
            </a:lvl1pPr>
          </a:lstStyle>
          <a:p>
            <a:fld id="{D0BEE4E4-E047-6A49-BCB9-4D06E7BA237B}" type="slidenum">
              <a:rPr lang="nn-NO" smtClean="0"/>
              <a:pPr/>
              <a:t>‹#›</a:t>
            </a:fld>
            <a:endParaRPr lang="nn-NO"/>
          </a:p>
        </p:txBody>
      </p:sp>
    </p:spTree>
    <p:extLst>
      <p:ext uri="{BB962C8B-B14F-4D97-AF65-F5344CB8AC3E}">
        <p14:creationId xmlns:p14="http://schemas.microsoft.com/office/powerpoint/2010/main" val="9632829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o spalter med bakgrunn lys">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normAutofit/>
          </a:bodyPr>
          <a:lstStyle>
            <a:lvl1pPr algn="l">
              <a:lnSpc>
                <a:spcPct val="100000"/>
              </a:lnSpc>
              <a:defRPr sz="3200"/>
            </a:lvl1pPr>
          </a:lstStyle>
          <a:p>
            <a:r>
              <a:rPr lang="nn-NO" noProof="0"/>
              <a:t>Klikk for å redigere tittelstil</a:t>
            </a:r>
          </a:p>
        </p:txBody>
      </p:sp>
      <p:sp>
        <p:nvSpPr>
          <p:cNvPr id="4" name="Rektangel 3">
            <a:extLst>
              <a:ext uri="{C183D7F6-B498-43B3-948B-1728B52AA6E4}">
                <adec:decorative xmlns:adec="http://schemas.microsoft.com/office/drawing/2017/decorative" val="1"/>
              </a:ext>
            </a:extLst>
          </p:cNvPr>
          <p:cNvSpPr/>
          <p:nvPr userDrawn="1"/>
        </p:nvSpPr>
        <p:spPr>
          <a:xfrm>
            <a:off x="810594" y="1352959"/>
            <a:ext cx="525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n-NO" noProof="0"/>
              <a:t>  </a:t>
            </a:r>
          </a:p>
        </p:txBody>
      </p:sp>
      <p:cxnSp>
        <p:nvCxnSpPr>
          <p:cNvPr id="6" name="Rett linje 5">
            <a:extLst>
              <a:ext uri="{C183D7F6-B498-43B3-948B-1728B52AA6E4}">
                <adec:decorative xmlns:adec="http://schemas.microsoft.com/office/drawing/2017/decorative" val="1"/>
              </a:ext>
            </a:extLst>
          </p:cNvPr>
          <p:cNvCxnSpPr/>
          <p:nvPr userDrawn="1"/>
        </p:nvCxnSpPr>
        <p:spPr>
          <a:xfrm>
            <a:off x="809427" y="1362845"/>
            <a:ext cx="5256000" cy="0"/>
          </a:xfrm>
          <a:prstGeom prst="line">
            <a:avLst/>
          </a:prstGeom>
          <a:ln w="25400">
            <a:solidFill>
              <a:srgbClr val="00AFBA"/>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C183D7F6-B498-43B3-948B-1728B52AA6E4}">
                <adec:decorative xmlns:adec="http://schemas.microsoft.com/office/drawing/2017/decorative" val="1"/>
              </a:ext>
            </a:extLst>
          </p:cNvPr>
          <p:cNvSpPr>
            <a:spLocks noGrp="1"/>
          </p:cNvSpPr>
          <p:nvPr>
            <p:ph idx="1" hasCustomPrompt="1"/>
          </p:nvPr>
        </p:nvSpPr>
        <p:spPr>
          <a:xfrm>
            <a:off x="811949" y="1347920"/>
            <a:ext cx="5246177" cy="5068078"/>
          </a:xfrm>
          <a:noFill/>
          <a:ln>
            <a:noFill/>
          </a:ln>
        </p:spPr>
        <p:txBody>
          <a:bodyPr lIns="180000" tIns="180000" rIns="180000" bIns="180000">
            <a:normAutofit/>
          </a:bodyPr>
          <a:lstStyle>
            <a:lvl1pPr>
              <a:lnSpc>
                <a:spcPct val="100000"/>
              </a:lnSpc>
              <a:buClr>
                <a:schemeClr val="accent1"/>
              </a:buClr>
              <a:defRPr sz="2000"/>
            </a:lvl1pPr>
            <a:lvl2pPr>
              <a:lnSpc>
                <a:spcPct val="100000"/>
              </a:lnSpc>
              <a:buClr>
                <a:schemeClr val="accent1"/>
              </a:buClr>
              <a:defRPr sz="2000">
                <a:latin typeface="+mn-lt"/>
              </a:defRPr>
            </a:lvl2pPr>
            <a:lvl3pPr>
              <a:lnSpc>
                <a:spcPct val="100000"/>
              </a:lnSpc>
              <a:buClr>
                <a:schemeClr val="accent1"/>
              </a:buClr>
              <a:defRPr sz="2000">
                <a:latin typeface="+mn-lt"/>
              </a:defRPr>
            </a:lvl3pPr>
            <a:lvl4pPr>
              <a:lnSpc>
                <a:spcPct val="100000"/>
              </a:lnSpc>
              <a:buClr>
                <a:schemeClr val="accent1"/>
              </a:buClr>
              <a:defRPr sz="2000">
                <a:latin typeface="+mn-lt"/>
              </a:defRPr>
            </a:lvl4pPr>
            <a:lvl5pPr>
              <a:lnSpc>
                <a:spcPct val="100000"/>
              </a:lnSpc>
              <a:buClr>
                <a:schemeClr val="accent1"/>
              </a:buClr>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sp>
        <p:nvSpPr>
          <p:cNvPr id="11" name="Rektangel 10">
            <a:extLst>
              <a:ext uri="{C183D7F6-B498-43B3-948B-1728B52AA6E4}">
                <adec:decorative xmlns:adec="http://schemas.microsoft.com/office/drawing/2017/decorative" val="1"/>
              </a:ext>
            </a:extLst>
          </p:cNvPr>
          <p:cNvSpPr/>
          <p:nvPr userDrawn="1"/>
        </p:nvSpPr>
        <p:spPr>
          <a:xfrm>
            <a:off x="6480905" y="1351536"/>
            <a:ext cx="525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n-NO" noProof="0"/>
              <a:t>  </a:t>
            </a:r>
          </a:p>
        </p:txBody>
      </p:sp>
      <p:cxnSp>
        <p:nvCxnSpPr>
          <p:cNvPr id="17" name="Rett linje 16">
            <a:extLst>
              <a:ext uri="{C183D7F6-B498-43B3-948B-1728B52AA6E4}">
                <adec:decorative xmlns:adec="http://schemas.microsoft.com/office/drawing/2017/decorative" val="1"/>
              </a:ext>
            </a:extLst>
          </p:cNvPr>
          <p:cNvCxnSpPr/>
          <p:nvPr userDrawn="1"/>
        </p:nvCxnSpPr>
        <p:spPr>
          <a:xfrm>
            <a:off x="6472438" y="1361941"/>
            <a:ext cx="5256000" cy="0"/>
          </a:xfrm>
          <a:prstGeom prst="line">
            <a:avLst/>
          </a:prstGeom>
          <a:ln w="25400">
            <a:solidFill>
              <a:srgbClr val="00AFBA"/>
            </a:solidFill>
          </a:ln>
        </p:spPr>
        <p:style>
          <a:lnRef idx="1">
            <a:schemeClr val="accent1"/>
          </a:lnRef>
          <a:fillRef idx="0">
            <a:schemeClr val="accent1"/>
          </a:fillRef>
          <a:effectRef idx="0">
            <a:schemeClr val="accent1"/>
          </a:effectRef>
          <a:fontRef idx="minor">
            <a:schemeClr val="tx1"/>
          </a:fontRef>
        </p:style>
      </p:cxnSp>
      <p:sp>
        <p:nvSpPr>
          <p:cNvPr id="15" name="Plassholder for innhold 2">
            <a:extLst>
              <a:ext uri="{C183D7F6-B498-43B3-948B-1728B52AA6E4}">
                <adec:decorative xmlns:adec="http://schemas.microsoft.com/office/drawing/2017/decorative" val="1"/>
              </a:ext>
            </a:extLst>
          </p:cNvPr>
          <p:cNvSpPr>
            <a:spLocks noGrp="1"/>
          </p:cNvSpPr>
          <p:nvPr>
            <p:ph idx="12" hasCustomPrompt="1"/>
          </p:nvPr>
        </p:nvSpPr>
        <p:spPr>
          <a:xfrm>
            <a:off x="6472437" y="1347919"/>
            <a:ext cx="5256001" cy="5061617"/>
          </a:xfrm>
          <a:noFill/>
          <a:ln>
            <a:noFill/>
          </a:ln>
        </p:spPr>
        <p:txBody>
          <a:bodyPr lIns="180000" tIns="180000" rIns="180000" bIns="180000">
            <a:normAutofit/>
          </a:bodyPr>
          <a:lstStyle>
            <a:lvl1pPr>
              <a:buClr>
                <a:schemeClr val="accent1"/>
              </a:buClr>
              <a:defRPr sz="2000"/>
            </a:lvl1pPr>
            <a:lvl2pPr>
              <a:buClr>
                <a:schemeClr val="accent1"/>
              </a:buClr>
              <a:defRPr sz="2000">
                <a:latin typeface="+mn-lt"/>
              </a:defRPr>
            </a:lvl2pPr>
            <a:lvl3pPr>
              <a:buClr>
                <a:schemeClr val="accent1"/>
              </a:buClr>
              <a:defRPr sz="2000">
                <a:latin typeface="+mn-lt"/>
              </a:defRPr>
            </a:lvl3pPr>
            <a:lvl4pPr>
              <a:buClr>
                <a:schemeClr val="accent1"/>
              </a:buClr>
              <a:defRPr sz="2000">
                <a:latin typeface="+mn-lt"/>
              </a:defRPr>
            </a:lvl4pPr>
            <a:lvl5pPr>
              <a:buClr>
                <a:schemeClr val="accent1"/>
              </a:buClr>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grpSp>
        <p:nvGrpSpPr>
          <p:cNvPr id="12" name="Gruppe 11">
            <a:extLs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2">
              <a:lumMod val="40000"/>
              <a:lumOff val="60000"/>
            </a:schemeClr>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5" name="Plassholder for bunntekst 4"/>
          <p:cNvSpPr>
            <a:spLocks noGrp="1"/>
          </p:cNvSpPr>
          <p:nvPr>
            <p:ph type="ftr" sz="quarter" idx="13"/>
          </p:nvPr>
        </p:nvSpPr>
        <p:spPr>
          <a:xfrm>
            <a:off x="811950" y="6408000"/>
            <a:ext cx="10933422" cy="450000"/>
          </a:xfrm>
        </p:spPr>
        <p:txBody>
          <a:bodyPr/>
          <a:lstStyle>
            <a:lvl1pPr>
              <a:defRPr>
                <a:solidFill>
                  <a:srgbClr val="737373"/>
                </a:solidFill>
              </a:defRPr>
            </a:lvl1pPr>
          </a:lstStyle>
          <a:p>
            <a:endParaRPr lang="nn-NO"/>
          </a:p>
        </p:txBody>
      </p:sp>
      <p:sp>
        <p:nvSpPr>
          <p:cNvPr id="7" name="Plassholder for lysbildenummer 6"/>
          <p:cNvSpPr>
            <a:spLocks noGrp="1"/>
          </p:cNvSpPr>
          <p:nvPr>
            <p:ph type="sldNum" sz="quarter" idx="14"/>
          </p:nvPr>
        </p:nvSpPr>
        <p:spPr/>
        <p:txBody>
          <a:bodyPr/>
          <a:lstStyle>
            <a:lvl1pPr>
              <a:defRPr>
                <a:solidFill>
                  <a:srgbClr val="737373"/>
                </a:solidFill>
              </a:defRPr>
            </a:lvl1pPr>
          </a:lstStyle>
          <a:p>
            <a:fld id="{D0BEE4E4-E047-6A49-BCB9-4D06E7BA237B}" type="slidenum">
              <a:rPr lang="nn-NO" smtClean="0"/>
              <a:pPr/>
              <a:t>‹#›</a:t>
            </a:fld>
            <a:endParaRPr lang="nn-NO"/>
          </a:p>
        </p:txBody>
      </p:sp>
    </p:spTree>
    <p:extLst>
      <p:ext uri="{BB962C8B-B14F-4D97-AF65-F5344CB8AC3E}">
        <p14:creationId xmlns:p14="http://schemas.microsoft.com/office/powerpoint/2010/main" val="209205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o spalter med bakgrunn mørk">
    <p:bg>
      <p:bgRef idx="1001">
        <a:schemeClr val="bg2"/>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normAutofit/>
          </a:bodyPr>
          <a:lstStyle>
            <a:lvl1pPr algn="l">
              <a:lnSpc>
                <a:spcPct val="100000"/>
              </a:lnSpc>
              <a:defRPr sz="3200"/>
            </a:lvl1pPr>
          </a:lstStyle>
          <a:p>
            <a:r>
              <a:rPr lang="nn-NO" noProof="0"/>
              <a:t>Klikk for å redigere tittelstil</a:t>
            </a:r>
          </a:p>
        </p:txBody>
      </p:sp>
      <p:sp>
        <p:nvSpPr>
          <p:cNvPr id="4" name="Rektangel 3">
            <a:extLst>
              <a:ext uri="{C183D7F6-B498-43B3-948B-1728B52AA6E4}">
                <adec:decorative xmlns:adec="http://schemas.microsoft.com/office/drawing/2017/decorative" val="1"/>
              </a:ext>
            </a:extLst>
          </p:cNvPr>
          <p:cNvSpPr/>
          <p:nvPr userDrawn="1"/>
        </p:nvSpPr>
        <p:spPr>
          <a:xfrm>
            <a:off x="810594" y="1352959"/>
            <a:ext cx="525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n-NO" noProof="0"/>
              <a:t>  </a:t>
            </a:r>
          </a:p>
        </p:txBody>
      </p:sp>
      <p:cxnSp>
        <p:nvCxnSpPr>
          <p:cNvPr id="6" name="Rett linje 5">
            <a:extLst>
              <a:ext uri="{C183D7F6-B498-43B3-948B-1728B52AA6E4}">
                <adec:decorative xmlns:adec="http://schemas.microsoft.com/office/drawing/2017/decorative" val="1"/>
              </a:ext>
            </a:extLst>
          </p:cNvPr>
          <p:cNvCxnSpPr/>
          <p:nvPr userDrawn="1"/>
        </p:nvCxnSpPr>
        <p:spPr>
          <a:xfrm>
            <a:off x="809427" y="1362845"/>
            <a:ext cx="525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C183D7F6-B498-43B3-948B-1728B52AA6E4}">
                <adec:decorative xmlns:adec="http://schemas.microsoft.com/office/drawing/2017/decorative" val="1"/>
              </a:ext>
            </a:extLst>
          </p:cNvPr>
          <p:cNvSpPr>
            <a:spLocks noGrp="1"/>
          </p:cNvSpPr>
          <p:nvPr>
            <p:ph idx="1" hasCustomPrompt="1"/>
          </p:nvPr>
        </p:nvSpPr>
        <p:spPr>
          <a:xfrm>
            <a:off x="811949" y="1347919"/>
            <a:ext cx="5246177" cy="5045153"/>
          </a:xfrm>
          <a:noFill/>
          <a:ln>
            <a:noFill/>
          </a:ln>
        </p:spPr>
        <p:txBody>
          <a:bodyPr lIns="180000" tIns="180000" rIns="180000" bIns="180000">
            <a:normAutofit/>
          </a:bodyPr>
          <a:lstStyle>
            <a:lvl1pPr>
              <a:lnSpc>
                <a:spcPct val="100000"/>
              </a:lnSpc>
              <a:buClr>
                <a:schemeClr val="accent2"/>
              </a:buClr>
              <a:defRPr sz="2000"/>
            </a:lvl1pPr>
            <a:lvl2pPr>
              <a:lnSpc>
                <a:spcPct val="100000"/>
              </a:lnSpc>
              <a:buClr>
                <a:schemeClr val="accent2"/>
              </a:buClr>
              <a:defRPr sz="2000">
                <a:latin typeface="+mn-lt"/>
              </a:defRPr>
            </a:lvl2pPr>
            <a:lvl3pPr>
              <a:lnSpc>
                <a:spcPct val="100000"/>
              </a:lnSpc>
              <a:buClr>
                <a:schemeClr val="accent2"/>
              </a:buClr>
              <a:defRPr sz="2000">
                <a:latin typeface="+mn-lt"/>
              </a:defRPr>
            </a:lvl3pPr>
            <a:lvl4pPr>
              <a:lnSpc>
                <a:spcPct val="100000"/>
              </a:lnSpc>
              <a:buClr>
                <a:schemeClr val="accent2"/>
              </a:buClr>
              <a:defRPr sz="2000">
                <a:latin typeface="+mn-lt"/>
              </a:defRPr>
            </a:lvl4pPr>
            <a:lvl5pPr>
              <a:lnSpc>
                <a:spcPct val="100000"/>
              </a:lnSpc>
              <a:buClr>
                <a:schemeClr val="accent2"/>
              </a:buClr>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sp>
        <p:nvSpPr>
          <p:cNvPr id="11" name="Rektangel 10">
            <a:extLst>
              <a:ext uri="{C183D7F6-B498-43B3-948B-1728B52AA6E4}">
                <adec:decorative xmlns:adec="http://schemas.microsoft.com/office/drawing/2017/decorative" val="1"/>
              </a:ext>
            </a:extLst>
          </p:cNvPr>
          <p:cNvSpPr/>
          <p:nvPr userDrawn="1"/>
        </p:nvSpPr>
        <p:spPr>
          <a:xfrm>
            <a:off x="6480905" y="1351536"/>
            <a:ext cx="525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n-NO" noProof="0"/>
              <a:t>  </a:t>
            </a:r>
          </a:p>
        </p:txBody>
      </p:sp>
      <p:cxnSp>
        <p:nvCxnSpPr>
          <p:cNvPr id="17" name="Rett linje 16">
            <a:extLst>
              <a:ext uri="{C183D7F6-B498-43B3-948B-1728B52AA6E4}">
                <adec:decorative xmlns:adec="http://schemas.microsoft.com/office/drawing/2017/decorative" val="1"/>
              </a:ext>
            </a:extLst>
          </p:cNvPr>
          <p:cNvCxnSpPr/>
          <p:nvPr userDrawn="1"/>
        </p:nvCxnSpPr>
        <p:spPr>
          <a:xfrm>
            <a:off x="6472438" y="1361941"/>
            <a:ext cx="525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Plassholder for innhold 2">
            <a:extLst>
              <a:ext uri="{C183D7F6-B498-43B3-948B-1728B52AA6E4}">
                <adec:decorative xmlns:adec="http://schemas.microsoft.com/office/drawing/2017/decorative" val="1"/>
              </a:ext>
            </a:extLst>
          </p:cNvPr>
          <p:cNvSpPr>
            <a:spLocks noGrp="1"/>
          </p:cNvSpPr>
          <p:nvPr>
            <p:ph idx="12" hasCustomPrompt="1"/>
          </p:nvPr>
        </p:nvSpPr>
        <p:spPr>
          <a:xfrm>
            <a:off x="6472437" y="1347918"/>
            <a:ext cx="5256001" cy="5055041"/>
          </a:xfrm>
          <a:noFill/>
          <a:ln>
            <a:noFill/>
          </a:ln>
        </p:spPr>
        <p:txBody>
          <a:bodyPr lIns="180000" tIns="180000" rIns="180000" bIns="180000">
            <a:normAutofit/>
          </a:bodyPr>
          <a:lstStyle>
            <a:lvl1pPr>
              <a:buClr>
                <a:schemeClr val="accent2"/>
              </a:buClr>
              <a:defRPr sz="2000"/>
            </a:lvl1pPr>
            <a:lvl2pPr>
              <a:buClr>
                <a:schemeClr val="accent2"/>
              </a:buClr>
              <a:defRPr sz="2000">
                <a:latin typeface="+mn-lt"/>
              </a:defRPr>
            </a:lvl2pPr>
            <a:lvl3pPr>
              <a:buClr>
                <a:schemeClr val="accent2"/>
              </a:buClr>
              <a:defRPr sz="2000">
                <a:latin typeface="+mn-lt"/>
              </a:defRPr>
            </a:lvl3pPr>
            <a:lvl4pPr>
              <a:buClr>
                <a:schemeClr val="accent2"/>
              </a:buClr>
              <a:defRPr sz="2000">
                <a:latin typeface="+mn-lt"/>
              </a:defRPr>
            </a:lvl4pPr>
            <a:lvl5pPr>
              <a:buClr>
                <a:schemeClr val="accent2"/>
              </a:buClr>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grpSp>
        <p:nvGrpSpPr>
          <p:cNvPr id="12" name="Gruppe 11">
            <a:extLs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5" name="Plassholder for bunntekst 4"/>
          <p:cNvSpPr>
            <a:spLocks noGrp="1"/>
          </p:cNvSpPr>
          <p:nvPr>
            <p:ph type="ftr" sz="quarter" idx="13"/>
          </p:nvPr>
        </p:nvSpPr>
        <p:spPr>
          <a:xfrm>
            <a:off x="811950" y="6408000"/>
            <a:ext cx="10924955" cy="450000"/>
          </a:xfrm>
        </p:spPr>
        <p:txBody>
          <a:bodyPr/>
          <a:lstStyle>
            <a:lvl1pPr>
              <a:defRPr>
                <a:solidFill>
                  <a:schemeClr val="tx1"/>
                </a:solidFill>
              </a:defRPr>
            </a:lvl1pPr>
          </a:lstStyle>
          <a:p>
            <a:endParaRPr lang="nn-NO"/>
          </a:p>
        </p:txBody>
      </p:sp>
      <p:sp>
        <p:nvSpPr>
          <p:cNvPr id="7" name="Plassholder for lysbildenummer 6"/>
          <p:cNvSpPr>
            <a:spLocks noGrp="1"/>
          </p:cNvSpPr>
          <p:nvPr>
            <p:ph type="sldNum" sz="quarter" idx="14"/>
          </p:nvPr>
        </p:nvSpPr>
        <p:spPr/>
        <p:txBody>
          <a:bodyPr/>
          <a:lstStyle>
            <a:lvl1pPr>
              <a:defRPr>
                <a:solidFill>
                  <a:schemeClr val="tx1"/>
                </a:solidFill>
              </a:defRPr>
            </a:lvl1pPr>
          </a:lstStyle>
          <a:p>
            <a:fld id="{D0BEE4E4-E047-6A49-BCB9-4D06E7BA237B}" type="slidenum">
              <a:rPr lang="nn-NO" smtClean="0"/>
              <a:pPr/>
              <a:t>‹#›</a:t>
            </a:fld>
            <a:endParaRPr lang="nn-NO"/>
          </a:p>
        </p:txBody>
      </p:sp>
    </p:spTree>
    <p:extLst>
      <p:ext uri="{BB962C8B-B14F-4D97-AF65-F5344CB8AC3E}">
        <p14:creationId xmlns:p14="http://schemas.microsoft.com/office/powerpoint/2010/main" val="315366656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side lys - stående bilde">
    <p:bg>
      <p:bgRef idx="1001">
        <a:schemeClr val="bg1"/>
      </p:bgRef>
    </p:bg>
    <p:spTree>
      <p:nvGrpSpPr>
        <p:cNvPr id="1" name=""/>
        <p:cNvGrpSpPr/>
        <p:nvPr/>
      </p:nvGrpSpPr>
      <p:grpSpPr>
        <a:xfrm>
          <a:off x="0" y="0"/>
          <a:ext cx="0" cy="0"/>
          <a:chOff x="0" y="0"/>
          <a:chExt cx="0" cy="0"/>
        </a:xfrm>
      </p:grpSpPr>
      <p:sp>
        <p:nvSpPr>
          <p:cNvPr id="7" name="Tittel 1"/>
          <p:cNvSpPr>
            <a:spLocks noGrp="1"/>
          </p:cNvSpPr>
          <p:nvPr>
            <p:ph type="ctrTitle"/>
          </p:nvPr>
        </p:nvSpPr>
        <p:spPr>
          <a:xfrm>
            <a:off x="809426" y="1879389"/>
            <a:ext cx="4914000" cy="1258529"/>
          </a:xfrm>
        </p:spPr>
        <p:txBody>
          <a:bodyPr lIns="0" tIns="0" rIns="0" bIns="0" anchor="b">
            <a:normAutofit/>
          </a:bodyPr>
          <a:lstStyle>
            <a:lvl1pPr algn="l">
              <a:lnSpc>
                <a:spcPct val="100000"/>
              </a:lnSpc>
              <a:defRPr sz="2800" b="0">
                <a:solidFill>
                  <a:schemeClr val="tx2"/>
                </a:solidFill>
              </a:defRPr>
            </a:lvl1pPr>
          </a:lstStyle>
          <a:p>
            <a:r>
              <a:rPr lang="nn-NO" noProof="0"/>
              <a:t>Klikk for å redigere tittelstil</a:t>
            </a:r>
          </a:p>
        </p:txBody>
      </p:sp>
      <p:cxnSp>
        <p:nvCxnSpPr>
          <p:cNvPr id="9" name="Rett linje 8"/>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Undertittel 2"/>
          <p:cNvSpPr>
            <a:spLocks noGrp="1"/>
          </p:cNvSpPr>
          <p:nvPr>
            <p:ph type="subTitle" idx="1"/>
          </p:nvPr>
        </p:nvSpPr>
        <p:spPr>
          <a:xfrm>
            <a:off x="809426" y="3703967"/>
            <a:ext cx="48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n-NO" noProof="0"/>
              <a:t>Klikk for å redigere undertittelstil i malen</a:t>
            </a:r>
          </a:p>
        </p:txBody>
      </p:sp>
      <p:sp>
        <p:nvSpPr>
          <p:cNvPr id="5" name="Plassholder for bilde 8"/>
          <p:cNvSpPr>
            <a:spLocks noGrp="1"/>
          </p:cNvSpPr>
          <p:nvPr>
            <p:ph type="pic" sz="quarter" idx="12" hasCustomPrompt="1"/>
          </p:nvPr>
        </p:nvSpPr>
        <p:spPr>
          <a:xfrm>
            <a:off x="6252000" y="5495"/>
            <a:ext cx="5940000" cy="6852505"/>
          </a:xfrm>
        </p:spPr>
        <p:txBody>
          <a:bodyPr/>
          <a:lstStyle>
            <a:lvl1pPr marL="0" indent="0">
              <a:buNone/>
              <a:defRPr/>
            </a:lvl1pPr>
          </a:lstStyle>
          <a:p>
            <a:r>
              <a:rPr lang="nn-NO" noProof="0"/>
              <a:t>Klikk ikonet for å legge til et bilde</a:t>
            </a:r>
          </a:p>
        </p:txBody>
      </p:sp>
      <p:grpSp>
        <p:nvGrpSpPr>
          <p:cNvPr id="2" name="Gruppe 1">
            <a:extLst>
              <a:ext uri="{FF2B5EF4-FFF2-40B4-BE49-F238E27FC236}">
                <a16:creationId xmlns:a16="http://schemas.microsoft.com/office/drawing/2014/main" id="{FEB64504-D893-96C3-CC08-90463C0123CF}"/>
              </a:ex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2">
              <a:lumMod val="40000"/>
              <a:lumOff val="60000"/>
            </a:schemeClr>
          </a:solidFill>
        </p:grpSpPr>
        <p:sp>
          <p:nvSpPr>
            <p:cNvPr id="3" name="Freeform 5">
              <a:extLst>
                <a:ext uri="{FF2B5EF4-FFF2-40B4-BE49-F238E27FC236}">
                  <a16:creationId xmlns:a16="http://schemas.microsoft.com/office/drawing/2014/main" id="{CEEC8FFC-7738-6330-6C48-7801DEB5E46F}"/>
                </a:ext>
              </a:extLst>
            </p:cNvPr>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4" name="Freeform 6">
              <a:extLst>
                <a:ext uri="{FF2B5EF4-FFF2-40B4-BE49-F238E27FC236}">
                  <a16:creationId xmlns:a16="http://schemas.microsoft.com/office/drawing/2014/main" id="{BF079F19-B945-0AD3-4300-0FDDDEBAEFBB}"/>
                </a:ext>
              </a:extLst>
            </p:cNvPr>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Tree>
    <p:extLst>
      <p:ext uri="{BB962C8B-B14F-4D97-AF65-F5344CB8AC3E}">
        <p14:creationId xmlns:p14="http://schemas.microsoft.com/office/powerpoint/2010/main" val="172482348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26102" y="0"/>
            <a:ext cx="10926000" cy="1350000"/>
          </a:xfrm>
          <a:prstGeom prst="rect">
            <a:avLst/>
          </a:prstGeom>
        </p:spPr>
        <p:txBody>
          <a:bodyPr vert="horz" lIns="0" tIns="0" rIns="0" bIns="0" rtlCol="0" anchor="ctr">
            <a:normAutofit/>
          </a:bodyPr>
          <a:lstStyle/>
          <a:p>
            <a:r>
              <a:rPr lang="nn-NO" noProof="0"/>
              <a:t>Klikk for å redigere tittelstil</a:t>
            </a:r>
          </a:p>
        </p:txBody>
      </p:sp>
      <p:sp>
        <p:nvSpPr>
          <p:cNvPr id="3" name="Plassholder for tekst 2"/>
          <p:cNvSpPr>
            <a:spLocks noGrp="1"/>
          </p:cNvSpPr>
          <p:nvPr>
            <p:ph type="body" idx="1"/>
          </p:nvPr>
        </p:nvSpPr>
        <p:spPr>
          <a:xfrm>
            <a:off x="826101" y="1350000"/>
            <a:ext cx="10926001" cy="5056053"/>
          </a:xfrm>
          <a:prstGeom prst="rect">
            <a:avLst/>
          </a:prstGeom>
        </p:spPr>
        <p:txBody>
          <a:bodyPr vert="horz" lIns="0" tIns="0" rIns="0" bIns="0" rtlCol="0">
            <a:normAutofit/>
          </a:bodyPr>
          <a:lstStyle/>
          <a:p>
            <a:pPr lvl="0"/>
            <a:r>
              <a:rPr lang="nn-NO" noProof="0"/>
              <a:t>Klikk for å redigere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sp>
        <p:nvSpPr>
          <p:cNvPr id="16" name="Plassholder for bunntekst 4"/>
          <p:cNvSpPr>
            <a:spLocks noGrp="1"/>
          </p:cNvSpPr>
          <p:nvPr>
            <p:ph type="ftr" sz="quarter" idx="3"/>
          </p:nvPr>
        </p:nvSpPr>
        <p:spPr>
          <a:xfrm>
            <a:off x="811950" y="6408000"/>
            <a:ext cx="5252673" cy="450000"/>
          </a:xfrm>
          <a:prstGeom prst="rect">
            <a:avLst/>
          </a:prstGeom>
        </p:spPr>
        <p:txBody>
          <a:bodyPr lIns="0" tIns="0" rIns="0" bIns="0" anchor="ctr" anchorCtr="0"/>
          <a:lstStyle>
            <a:lvl1pPr algn="l">
              <a:defRPr sz="1000">
                <a:solidFill>
                  <a:schemeClr val="bg1">
                    <a:lumMod val="50000"/>
                  </a:schemeClr>
                </a:solidFill>
                <a:latin typeface="+mj-lt"/>
              </a:defRPr>
            </a:lvl1pPr>
          </a:lstStyle>
          <a:p>
            <a:endParaRPr lang="nn-NO" noProof="0"/>
          </a:p>
        </p:txBody>
      </p:sp>
      <p:sp>
        <p:nvSpPr>
          <p:cNvPr id="17" name="Plassholder for lysbildenummer 5"/>
          <p:cNvSpPr>
            <a:spLocks noGrp="1"/>
          </p:cNvSpPr>
          <p:nvPr>
            <p:ph type="sldNum" sz="quarter" idx="4"/>
          </p:nvPr>
        </p:nvSpPr>
        <p:spPr>
          <a:xfrm>
            <a:off x="11738087" y="6406054"/>
            <a:ext cx="450000" cy="450000"/>
          </a:xfrm>
          <a:prstGeom prst="rect">
            <a:avLst/>
          </a:prstGeom>
        </p:spPr>
        <p:txBody>
          <a:bodyPr lIns="0" tIns="0" rIns="0" bIns="0" anchor="ctr" anchorCtr="0"/>
          <a:lstStyle>
            <a:lvl1pPr algn="ctr">
              <a:defRPr sz="1000" b="0">
                <a:solidFill>
                  <a:srgbClr val="757575"/>
                </a:solidFill>
                <a:latin typeface="+mn-lt"/>
              </a:defRPr>
            </a:lvl1pPr>
          </a:lstStyle>
          <a:p>
            <a:fld id="{D0BEE4E4-E047-6A49-BCB9-4D06E7BA237B}" type="slidenum">
              <a:rPr lang="nn-NO" smtClean="0"/>
              <a:pPr/>
              <a:t>‹#›</a:t>
            </a:fld>
            <a:endParaRPr lang="nn-NO"/>
          </a:p>
        </p:txBody>
      </p:sp>
    </p:spTree>
    <p:extLst>
      <p:ext uri="{BB962C8B-B14F-4D97-AF65-F5344CB8AC3E}">
        <p14:creationId xmlns:p14="http://schemas.microsoft.com/office/powerpoint/2010/main" val="1377259176"/>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3" r:id="rId3"/>
    <p:sldLayoutId id="2147483674" r:id="rId4"/>
    <p:sldLayoutId id="2147483650" r:id="rId5"/>
    <p:sldLayoutId id="2147483681" r:id="rId6"/>
    <p:sldLayoutId id="2147483664" r:id="rId7"/>
    <p:sldLayoutId id="2147483680" r:id="rId8"/>
    <p:sldLayoutId id="2147483671" r:id="rId9"/>
    <p:sldLayoutId id="2147483667" r:id="rId10"/>
    <p:sldLayoutId id="2147483672" r:id="rId11"/>
    <p:sldLayoutId id="2147483670" r:id="rId12"/>
    <p:sldLayoutId id="2147483665" r:id="rId13"/>
    <p:sldLayoutId id="2147483682" r:id="rId14"/>
    <p:sldLayoutId id="2147483666" r:id="rId15"/>
    <p:sldLayoutId id="2147483683" r:id="rId16"/>
    <p:sldLayoutId id="2147483685" r:id="rId17"/>
    <p:sldLayoutId id="2147483679" r:id="rId18"/>
    <p:sldLayoutId id="2147483684" r:id="rId19"/>
    <p:sldLayoutId id="2147483655" r:id="rId20"/>
    <p:sldLayoutId id="2147483661" r:id="rId21"/>
    <p:sldLayoutId id="2147483668" r:id="rId22"/>
    <p:sldLayoutId id="2147483675" r:id="rId23"/>
  </p:sldLayoutIdLst>
  <p:hf hdr="0" dt="0"/>
  <p:txStyles>
    <p:titleStyle>
      <a:lvl1pPr algn="l" defTabSz="914400" rtl="0" eaLnBrk="1" latinLnBrk="0" hangingPunct="1">
        <a:lnSpc>
          <a:spcPct val="100000"/>
        </a:lnSpc>
        <a:spcBef>
          <a:spcPct val="0"/>
        </a:spcBef>
        <a:buNone/>
        <a:defRPr sz="3200" b="0" kern="1200">
          <a:solidFill>
            <a:schemeClr val="tx2"/>
          </a:solidFill>
          <a:latin typeface="+mj-lt"/>
          <a:ea typeface="+mj-ea"/>
          <a:cs typeface="+mj-cs"/>
        </a:defRPr>
      </a:lvl1pPr>
    </p:titleStyle>
    <p:bodyStyle>
      <a:lvl1pPr marL="342900" indent="-342900" algn="l" defTabSz="914400" rtl="0" eaLnBrk="1" latinLnBrk="0" hangingPunct="1">
        <a:lnSpc>
          <a:spcPct val="100000"/>
        </a:lnSpc>
        <a:spcBef>
          <a:spcPts val="1000"/>
        </a:spcBef>
        <a:buClr>
          <a:schemeClr val="accent1"/>
        </a:buClr>
        <a:buFont typeface=".AppleSystemUIFont" charset="-12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ppleSystemUIFont" charset="-120"/>
        <a:buChar char="›"/>
        <a:defRPr sz="2400" kern="1200">
          <a:solidFill>
            <a:schemeClr val="tx2"/>
          </a:solidFill>
          <a:latin typeface="+mj-lt"/>
          <a:ea typeface="Georgia" charset="0"/>
          <a:cs typeface="Georgia" charset="0"/>
        </a:defRPr>
      </a:lvl2pPr>
      <a:lvl3pPr marL="1143000" indent="-228600" algn="l" defTabSz="914400" rtl="0" eaLnBrk="1" latinLnBrk="0" hangingPunct="1">
        <a:lnSpc>
          <a:spcPct val="100000"/>
        </a:lnSpc>
        <a:spcBef>
          <a:spcPts val="500"/>
        </a:spcBef>
        <a:buClr>
          <a:schemeClr val="accent1"/>
        </a:buClr>
        <a:buFont typeface=".AppleSystemUIFont" charset="-120"/>
        <a:buChar char="›"/>
        <a:defRPr sz="2400" kern="1200">
          <a:solidFill>
            <a:schemeClr val="tx2"/>
          </a:solidFill>
          <a:latin typeface="+mj-lt"/>
          <a:ea typeface="Georgia" charset="0"/>
          <a:cs typeface="Georgia" charset="0"/>
        </a:defRPr>
      </a:lvl3pPr>
      <a:lvl4pPr marL="1600200" indent="-228600" algn="l" defTabSz="914400" rtl="0" eaLnBrk="1" latinLnBrk="0" hangingPunct="1">
        <a:lnSpc>
          <a:spcPct val="100000"/>
        </a:lnSpc>
        <a:spcBef>
          <a:spcPts val="500"/>
        </a:spcBef>
        <a:buClr>
          <a:schemeClr val="accent1"/>
        </a:buClr>
        <a:buFont typeface=".AppleSystemUIFont" charset="-120"/>
        <a:buChar char="›"/>
        <a:defRPr sz="2400" kern="1200">
          <a:solidFill>
            <a:schemeClr val="tx2"/>
          </a:solidFill>
          <a:latin typeface="+mj-lt"/>
          <a:ea typeface="Georgia" charset="0"/>
          <a:cs typeface="Georgia" charset="0"/>
        </a:defRPr>
      </a:lvl4pPr>
      <a:lvl5pPr marL="2057400" indent="-228600" algn="l" defTabSz="914400" rtl="0" eaLnBrk="1" latinLnBrk="0" hangingPunct="1">
        <a:lnSpc>
          <a:spcPct val="100000"/>
        </a:lnSpc>
        <a:spcBef>
          <a:spcPts val="500"/>
        </a:spcBef>
        <a:buClr>
          <a:schemeClr val="accent1"/>
        </a:buClr>
        <a:buFont typeface=".AppleSystemUIFont" charset="-120"/>
        <a:buChar char="›"/>
        <a:defRPr sz="2400" kern="1200">
          <a:solidFill>
            <a:schemeClr val="tx2"/>
          </a:solidFill>
          <a:latin typeface="+mj-lt"/>
          <a:ea typeface="Georgia" charset="0"/>
          <a:cs typeface="Georgi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opengov.360online.com/Meetings/hvl-uninett/File/Details/921672.PDF?fileName=S%C3%B8knad%20om%20utgreiingsl%C3%B8yve%20-%20Master%20i%20idrettsfysioterapi%20-%20FHS&amp;fileSize=344288"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opengov.360online.com/Meetings/hvl-uninett/File/Details/802852.PDF?fileName=S%C3%B8knad%20om%20utgreiingsl%C3%B8yve%2C%20bachelor%20i%20ingeni%C3%B8rfag%2C%20elektro&amp;fileSize=345728"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C1A653-A913-4111-A33C-7A0411F0583B}"/>
              </a:ext>
            </a:extLst>
          </p:cNvPr>
          <p:cNvSpPr>
            <a:spLocks noGrp="1"/>
          </p:cNvSpPr>
          <p:nvPr>
            <p:ph type="ctrTitle"/>
          </p:nvPr>
        </p:nvSpPr>
        <p:spPr>
          <a:xfrm>
            <a:off x="1619512" y="2054942"/>
            <a:ext cx="5040000" cy="1258529"/>
          </a:xfrm>
        </p:spPr>
        <p:txBody>
          <a:bodyPr anchor="b">
            <a:normAutofit/>
          </a:bodyPr>
          <a:lstStyle/>
          <a:p>
            <a:r>
              <a:rPr lang="nb-NO"/>
              <a:t>Styresaker utdanning </a:t>
            </a:r>
          </a:p>
        </p:txBody>
      </p:sp>
      <p:sp>
        <p:nvSpPr>
          <p:cNvPr id="3" name="Undertittel 2">
            <a:extLst>
              <a:ext uri="{FF2B5EF4-FFF2-40B4-BE49-F238E27FC236}">
                <a16:creationId xmlns:a16="http://schemas.microsoft.com/office/drawing/2014/main" id="{BBEB10E8-30C0-4579-899E-1D2576819677}"/>
              </a:ext>
            </a:extLst>
          </p:cNvPr>
          <p:cNvSpPr>
            <a:spLocks noGrp="1"/>
          </p:cNvSpPr>
          <p:nvPr>
            <p:ph type="subTitle" idx="1"/>
          </p:nvPr>
        </p:nvSpPr>
        <p:spPr>
          <a:xfrm>
            <a:off x="1619512" y="3718184"/>
            <a:ext cx="5040000" cy="1051200"/>
          </a:xfrm>
        </p:spPr>
        <p:txBody>
          <a:bodyPr>
            <a:normAutofit/>
          </a:bodyPr>
          <a:lstStyle/>
          <a:p>
            <a:r>
              <a:rPr lang="nb-NO"/>
              <a:t>15.juni 2023</a:t>
            </a:r>
          </a:p>
        </p:txBody>
      </p:sp>
      <p:sp>
        <p:nvSpPr>
          <p:cNvPr id="4" name="Plassholder for tekst 3">
            <a:extLst>
              <a:ext uri="{FF2B5EF4-FFF2-40B4-BE49-F238E27FC236}">
                <a16:creationId xmlns:a16="http://schemas.microsoft.com/office/drawing/2014/main" id="{68FC639F-AB64-4C37-998C-80C9D398799C}"/>
              </a:ext>
            </a:extLst>
          </p:cNvPr>
          <p:cNvSpPr>
            <a:spLocks noGrp="1"/>
          </p:cNvSpPr>
          <p:nvPr>
            <p:ph type="body" idx="10"/>
          </p:nvPr>
        </p:nvSpPr>
        <p:spPr>
          <a:xfrm>
            <a:off x="1619512" y="5596146"/>
            <a:ext cx="5040000" cy="908050"/>
          </a:xfrm>
        </p:spPr>
        <p:txBody>
          <a:bodyPr>
            <a:normAutofit/>
          </a:bodyPr>
          <a:lstStyle/>
          <a:p>
            <a:pPr>
              <a:spcAft>
                <a:spcPts val="600"/>
              </a:spcAft>
            </a:pPr>
            <a:r>
              <a:rPr lang="nb-NO"/>
              <a:t>Prorektor utdanning Anne-Grethe Naustdal </a:t>
            </a:r>
          </a:p>
        </p:txBody>
      </p:sp>
      <p:pic>
        <p:nvPicPr>
          <p:cNvPr id="11" name="Bilde 10" descr="Et bilde som inneholder person, vegg, innendørs&#10;&#10;Automatisk generert beskrivelse">
            <a:extLst>
              <a:ext uri="{FF2B5EF4-FFF2-40B4-BE49-F238E27FC236}">
                <a16:creationId xmlns:a16="http://schemas.microsoft.com/office/drawing/2014/main" id="{ADFF3272-ABF0-FEB9-9B1F-E8E572D7AF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0544" r="18118"/>
          <a:stretch/>
        </p:blipFill>
        <p:spPr>
          <a:xfrm>
            <a:off x="7152000" y="10"/>
            <a:ext cx="5040000" cy="6857990"/>
          </a:xfrm>
          <a:prstGeom prst="rect">
            <a:avLst/>
          </a:prstGeom>
          <a:noFill/>
        </p:spPr>
      </p:pic>
    </p:spTree>
    <p:extLst>
      <p:ext uri="{BB962C8B-B14F-4D97-AF65-F5344CB8AC3E}">
        <p14:creationId xmlns:p14="http://schemas.microsoft.com/office/powerpoint/2010/main" val="187638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459262-881E-4979-A586-B12B509B9623}"/>
              </a:ext>
            </a:extLst>
          </p:cNvPr>
          <p:cNvSpPr>
            <a:spLocks noGrp="1"/>
          </p:cNvSpPr>
          <p:nvPr>
            <p:ph type="title"/>
          </p:nvPr>
        </p:nvSpPr>
        <p:spPr/>
        <p:txBody>
          <a:bodyPr/>
          <a:lstStyle/>
          <a:p>
            <a:r>
              <a:rPr lang="nb-NO"/>
              <a:t>Innmeldte </a:t>
            </a:r>
            <a:r>
              <a:rPr lang="nb-NO" err="1"/>
              <a:t>endringar</a:t>
            </a:r>
            <a:r>
              <a:rPr lang="nb-NO"/>
              <a:t> FØS</a:t>
            </a:r>
          </a:p>
        </p:txBody>
      </p:sp>
      <p:graphicFrame>
        <p:nvGraphicFramePr>
          <p:cNvPr id="6" name="Tabell 6">
            <a:extLst>
              <a:ext uri="{FF2B5EF4-FFF2-40B4-BE49-F238E27FC236}">
                <a16:creationId xmlns:a16="http://schemas.microsoft.com/office/drawing/2014/main" id="{7A6F7CAE-9DF0-4BF4-91C2-D85BCACB9C8B}"/>
              </a:ext>
            </a:extLst>
          </p:cNvPr>
          <p:cNvGraphicFramePr>
            <a:graphicFrameLocks noGrp="1"/>
          </p:cNvGraphicFramePr>
          <p:nvPr>
            <p:ph idx="1"/>
            <p:extLst>
              <p:ext uri="{D42A27DB-BD31-4B8C-83A1-F6EECF244321}">
                <p14:modId xmlns:p14="http://schemas.microsoft.com/office/powerpoint/2010/main" val="1769853794"/>
              </p:ext>
            </p:extLst>
          </p:nvPr>
        </p:nvGraphicFramePr>
        <p:xfrm>
          <a:off x="809625" y="1357313"/>
          <a:ext cx="10925174" cy="4346458"/>
        </p:xfrm>
        <a:graphic>
          <a:graphicData uri="http://schemas.openxmlformats.org/drawingml/2006/table">
            <a:tbl>
              <a:tblPr firstRow="1" bandRow="1">
                <a:tableStyleId>{5C22544A-7EE6-4342-B048-85BDC9FD1C3A}</a:tableStyleId>
              </a:tblPr>
              <a:tblGrid>
                <a:gridCol w="5350543">
                  <a:extLst>
                    <a:ext uri="{9D8B030D-6E8A-4147-A177-3AD203B41FA5}">
                      <a16:colId xmlns:a16="http://schemas.microsoft.com/office/drawing/2014/main" val="1814994549"/>
                    </a:ext>
                  </a:extLst>
                </a:gridCol>
                <a:gridCol w="5574631">
                  <a:extLst>
                    <a:ext uri="{9D8B030D-6E8A-4147-A177-3AD203B41FA5}">
                      <a16:colId xmlns:a16="http://schemas.microsoft.com/office/drawing/2014/main" val="167517321"/>
                    </a:ext>
                  </a:extLst>
                </a:gridCol>
              </a:tblGrid>
              <a:tr h="370840">
                <a:tc>
                  <a:txBody>
                    <a:bodyPr/>
                    <a:lstStyle/>
                    <a:p>
                      <a:r>
                        <a:rPr lang="nb-NO"/>
                        <a:t>Studieprogram</a:t>
                      </a:r>
                    </a:p>
                  </a:txBody>
                  <a:tcPr/>
                </a:tc>
                <a:tc>
                  <a:txBody>
                    <a:bodyPr/>
                    <a:lstStyle/>
                    <a:p>
                      <a:r>
                        <a:rPr lang="nb-NO"/>
                        <a:t>Kommentar</a:t>
                      </a:r>
                    </a:p>
                  </a:txBody>
                  <a:tcPr/>
                </a:tc>
                <a:extLst>
                  <a:ext uri="{0D108BD9-81ED-4DB2-BD59-A6C34878D82A}">
                    <a16:rowId xmlns:a16="http://schemas.microsoft.com/office/drawing/2014/main" val="4284251208"/>
                  </a:ext>
                </a:extLst>
              </a:tr>
              <a:tr h="370840">
                <a:tc gridSpan="2">
                  <a:txBody>
                    <a:bodyPr/>
                    <a:lstStyle/>
                    <a:p>
                      <a:r>
                        <a:rPr lang="nb-NO" b="1"/>
                        <a:t>Etablering av nye gradsprogram</a:t>
                      </a:r>
                    </a:p>
                  </a:txBody>
                  <a:tcPr/>
                </a:tc>
                <a:tc hMerge="1">
                  <a:txBody>
                    <a:bodyPr/>
                    <a:lstStyle/>
                    <a:p>
                      <a:endParaRPr lang="nb-NO"/>
                    </a:p>
                  </a:txBody>
                  <a:tcPr/>
                </a:tc>
                <a:extLst>
                  <a:ext uri="{0D108BD9-81ED-4DB2-BD59-A6C34878D82A}">
                    <a16:rowId xmlns:a16="http://schemas.microsoft.com/office/drawing/2014/main" val="942380135"/>
                  </a:ext>
                </a:extLst>
              </a:tr>
              <a:tr h="370840">
                <a:tc>
                  <a:txBody>
                    <a:bodyPr/>
                    <a:lstStyle/>
                    <a:p>
                      <a:r>
                        <a:rPr lang="nb-NO" sz="1800">
                          <a:effectLst/>
                          <a:latin typeface="Arial" panose="020B0604020202020204" pitchFamily="34" charset="0"/>
                          <a:ea typeface="Times New Roman" panose="02020603050405020304" pitchFamily="18" charset="0"/>
                          <a:cs typeface="Times New Roman" panose="02020603050405020304" pitchFamily="18" charset="0"/>
                        </a:rPr>
                        <a:t>Master i samfunnsanalyse (event. oppstart 25/26)</a:t>
                      </a:r>
                      <a:endParaRPr lang="nb-NO"/>
                    </a:p>
                  </a:txBody>
                  <a:tcPr/>
                </a:tc>
                <a:tc>
                  <a:txBody>
                    <a:bodyPr/>
                    <a:lstStyle/>
                    <a:p>
                      <a:r>
                        <a:rPr lang="nb-NO"/>
                        <a:t>Utgreiingsløyve haust 2023. </a:t>
                      </a:r>
                    </a:p>
                  </a:txBody>
                  <a:tcPr/>
                </a:tc>
                <a:extLst>
                  <a:ext uri="{0D108BD9-81ED-4DB2-BD59-A6C34878D82A}">
                    <a16:rowId xmlns:a16="http://schemas.microsoft.com/office/drawing/2014/main" val="3221550422"/>
                  </a:ext>
                </a:extLst>
              </a:tr>
              <a:tr h="370840">
                <a:tc gridSpan="2">
                  <a:txBody>
                    <a:bodyPr/>
                    <a:lstStyle/>
                    <a:p>
                      <a:r>
                        <a:rPr lang="nb-NO" b="1" err="1"/>
                        <a:t>Vesentlege</a:t>
                      </a:r>
                      <a:r>
                        <a:rPr lang="nb-NO" b="1"/>
                        <a:t> </a:t>
                      </a:r>
                      <a:r>
                        <a:rPr lang="nb-NO" b="1" err="1"/>
                        <a:t>endringar</a:t>
                      </a:r>
                      <a:r>
                        <a:rPr lang="nb-NO" b="1"/>
                        <a:t> i </a:t>
                      </a:r>
                      <a:r>
                        <a:rPr lang="nb-NO" b="1" err="1"/>
                        <a:t>eksisterande</a:t>
                      </a:r>
                      <a:r>
                        <a:rPr lang="nb-NO" b="1"/>
                        <a:t> gradsprogram</a:t>
                      </a:r>
                    </a:p>
                  </a:txBody>
                  <a:tcPr/>
                </a:tc>
                <a:tc hMerge="1">
                  <a:txBody>
                    <a:bodyPr/>
                    <a:lstStyle/>
                    <a:p>
                      <a:endParaRPr lang="nb-NO"/>
                    </a:p>
                  </a:txBody>
                  <a:tcPr/>
                </a:tc>
                <a:extLst>
                  <a:ext uri="{0D108BD9-81ED-4DB2-BD59-A6C34878D82A}">
                    <a16:rowId xmlns:a16="http://schemas.microsoft.com/office/drawing/2014/main" val="4183284408"/>
                  </a:ext>
                </a:extLst>
              </a:tr>
              <a:tr h="370840">
                <a:tc>
                  <a:txBody>
                    <a:bodyPr/>
                    <a:lstStyle/>
                    <a:p>
                      <a:r>
                        <a:rPr lang="nb-NO" sz="1800">
                          <a:effectLst/>
                          <a:latin typeface="Arial" panose="020B0604020202020204" pitchFamily="34" charset="0"/>
                          <a:ea typeface="Times New Roman" panose="02020603050405020304" pitchFamily="18" charset="0"/>
                          <a:cs typeface="Times New Roman" panose="02020603050405020304" pitchFamily="18" charset="0"/>
                        </a:rPr>
                        <a:t>Bachelor i økonomi og administrasjon</a:t>
                      </a:r>
                      <a:endParaRPr lang="nb-NO"/>
                    </a:p>
                  </a:txBody>
                  <a:tcPr/>
                </a:tc>
                <a:tc>
                  <a:txBody>
                    <a:bodyPr/>
                    <a:lstStyle/>
                    <a:p>
                      <a:r>
                        <a:rPr lang="nb-NO"/>
                        <a:t>Gjeninnføring av to </a:t>
                      </a:r>
                      <a:r>
                        <a:rPr lang="nb-NO" err="1"/>
                        <a:t>studieretningar</a:t>
                      </a:r>
                      <a:r>
                        <a:rPr lang="nb-NO"/>
                        <a:t>: </a:t>
                      </a:r>
                    </a:p>
                    <a:p>
                      <a:r>
                        <a:rPr lang="nb-NO"/>
                        <a:t>Organisasjon og leiing &amp; Samfunnsøkonomi</a:t>
                      </a:r>
                    </a:p>
                  </a:txBody>
                  <a:tcPr/>
                </a:tc>
                <a:extLst>
                  <a:ext uri="{0D108BD9-81ED-4DB2-BD59-A6C34878D82A}">
                    <a16:rowId xmlns:a16="http://schemas.microsoft.com/office/drawing/2014/main" val="404831207"/>
                  </a:ext>
                </a:extLst>
              </a:tr>
              <a:tr h="370840">
                <a:tc gridSpan="2">
                  <a:txBody>
                    <a:bodyPr/>
                    <a:lstStyle/>
                    <a:p>
                      <a:r>
                        <a:rPr lang="nb-NO" b="1"/>
                        <a:t>Nullopptak av gradsprogram</a:t>
                      </a:r>
                    </a:p>
                  </a:txBody>
                  <a:tcPr/>
                </a:tc>
                <a:tc hMerge="1">
                  <a:txBody>
                    <a:bodyPr/>
                    <a:lstStyle/>
                    <a:p>
                      <a:endParaRPr lang="nb-NO"/>
                    </a:p>
                  </a:txBody>
                  <a:tcPr/>
                </a:tc>
                <a:extLst>
                  <a:ext uri="{0D108BD9-81ED-4DB2-BD59-A6C34878D82A}">
                    <a16:rowId xmlns:a16="http://schemas.microsoft.com/office/drawing/2014/main" val="1479919600"/>
                  </a:ext>
                </a:extLst>
              </a:tr>
              <a:tr h="370840">
                <a:tc>
                  <a:txBody>
                    <a:bodyPr/>
                    <a:lstStyle/>
                    <a:p>
                      <a:pPr>
                        <a:spcAft>
                          <a:spcPts val="0"/>
                        </a:spcAft>
                      </a:pPr>
                      <a:r>
                        <a:rPr lang="nn-NO" sz="1800">
                          <a:solidFill>
                            <a:srgbClr val="00202A"/>
                          </a:solidFill>
                          <a:effectLst/>
                          <a:latin typeface="Arial" panose="020B0604020202020204" pitchFamily="34" charset="0"/>
                          <a:ea typeface="Times New Roman" panose="02020603050405020304" pitchFamily="18" charset="0"/>
                          <a:cs typeface="Times New Roman" panose="02020603050405020304" pitchFamily="18" charset="0"/>
                        </a:rPr>
                        <a:t>Bachelor i nautikk (NAB)</a:t>
                      </a:r>
                      <a:endParaRPr lang="nb-NO" sz="1800">
                        <a:solidFill>
                          <a:srgbClr val="00202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a:t>Pilot – 4-årig bachelor med integrert praksis</a:t>
                      </a:r>
                    </a:p>
                  </a:txBody>
                  <a:tcPr/>
                </a:tc>
                <a:extLst>
                  <a:ext uri="{0D108BD9-81ED-4DB2-BD59-A6C34878D82A}">
                    <a16:rowId xmlns:a16="http://schemas.microsoft.com/office/drawing/2014/main" val="3524573882"/>
                  </a:ext>
                </a:extLst>
              </a:tr>
              <a:tr h="368818">
                <a:tc>
                  <a:txBody>
                    <a:bodyPr/>
                    <a:lstStyle/>
                    <a:p>
                      <a:pPr>
                        <a:spcAft>
                          <a:spcPts val="0"/>
                        </a:spcAft>
                      </a:pPr>
                      <a:r>
                        <a:rPr lang="nb-NO" sz="1800">
                          <a:solidFill>
                            <a:srgbClr val="00202A"/>
                          </a:solidFill>
                          <a:effectLst/>
                          <a:latin typeface="Arial" panose="020B0604020202020204" pitchFamily="34" charset="0"/>
                          <a:ea typeface="Times New Roman" panose="02020603050405020304" pitchFamily="18" charset="0"/>
                          <a:cs typeface="Times New Roman" panose="02020603050405020304" pitchFamily="18" charset="0"/>
                        </a:rPr>
                        <a:t>Bachelor i historie, campusbasert</a:t>
                      </a:r>
                    </a:p>
                  </a:txBody>
                  <a:tcPr marL="68580" marR="68580" marT="0" marB="0"/>
                </a:tc>
                <a:tc>
                  <a:txBody>
                    <a:bodyPr/>
                    <a:lstStyle/>
                    <a:p>
                      <a:endParaRPr lang="nb-NO"/>
                    </a:p>
                  </a:txBody>
                  <a:tcPr/>
                </a:tc>
                <a:extLst>
                  <a:ext uri="{0D108BD9-81ED-4DB2-BD59-A6C34878D82A}">
                    <a16:rowId xmlns:a16="http://schemas.microsoft.com/office/drawing/2014/main" val="1941199866"/>
                  </a:ext>
                </a:extLst>
              </a:tr>
              <a:tr h="370840">
                <a:tc>
                  <a:txBody>
                    <a:bodyPr/>
                    <a:lstStyle/>
                    <a:p>
                      <a:pPr>
                        <a:spcAft>
                          <a:spcPts val="0"/>
                        </a:spcAft>
                      </a:pPr>
                      <a:r>
                        <a:rPr lang="nb-NO" sz="1800">
                          <a:effectLst/>
                          <a:latin typeface="Arial" panose="020B0604020202020204" pitchFamily="34" charset="0"/>
                          <a:ea typeface="Times New Roman" panose="02020603050405020304" pitchFamily="18" charset="0"/>
                          <a:cs typeface="Times New Roman" panose="02020603050405020304" pitchFamily="18" charset="0"/>
                        </a:rPr>
                        <a:t>Bachelor i reiselivsleiing</a:t>
                      </a:r>
                    </a:p>
                  </a:txBody>
                  <a:tcPr marL="68580" marR="68580" marT="0" marB="0"/>
                </a:tc>
                <a:tc rowSpan="3">
                  <a:txBody>
                    <a:bodyPr/>
                    <a:lstStyle/>
                    <a:p>
                      <a:r>
                        <a:rPr lang="nn-NO" sz="1800">
                          <a:effectLst/>
                          <a:latin typeface="Arial" panose="020B0604020202020204" pitchFamily="34" charset="0"/>
                          <a:ea typeface="Times New Roman" panose="02020603050405020304" pitchFamily="18" charset="0"/>
                          <a:cs typeface="Times New Roman" panose="02020603050405020304" pitchFamily="18" charset="0"/>
                        </a:rPr>
                        <a:t>Som ei fylgje av opptak til studieåret 2023/24 vurderer fakultetet nullopptak. </a:t>
                      </a:r>
                      <a:endParaRPr lang="nb-NO"/>
                    </a:p>
                  </a:txBody>
                  <a:tcPr/>
                </a:tc>
                <a:extLst>
                  <a:ext uri="{0D108BD9-81ED-4DB2-BD59-A6C34878D82A}">
                    <a16:rowId xmlns:a16="http://schemas.microsoft.com/office/drawing/2014/main" val="2812140420"/>
                  </a:ext>
                </a:extLst>
              </a:tr>
              <a:tr h="370840">
                <a:tc>
                  <a:txBody>
                    <a:bodyPr/>
                    <a:lstStyle/>
                    <a:p>
                      <a:pPr>
                        <a:spcAft>
                          <a:spcPts val="0"/>
                        </a:spcAft>
                      </a:pPr>
                      <a:r>
                        <a:rPr lang="nb-NO" sz="1800">
                          <a:effectLst/>
                          <a:latin typeface="Arial" panose="020B0604020202020204" pitchFamily="34" charset="0"/>
                          <a:ea typeface="Times New Roman" panose="02020603050405020304" pitchFamily="18" charset="0"/>
                          <a:cs typeface="Times New Roman" panose="02020603050405020304" pitchFamily="18" charset="0"/>
                        </a:rPr>
                        <a:t>Bachelor i natur- og opplevelsesbasert reiseliv</a:t>
                      </a:r>
                    </a:p>
                  </a:txBody>
                  <a:tcPr marL="68580" marR="68580" marT="0" marB="0"/>
                </a:tc>
                <a:tc vMerge="1">
                  <a:txBody>
                    <a:bodyPr/>
                    <a:lstStyle/>
                    <a:p>
                      <a:endParaRPr lang="nb-NO"/>
                    </a:p>
                  </a:txBody>
                  <a:tcPr/>
                </a:tc>
                <a:extLst>
                  <a:ext uri="{0D108BD9-81ED-4DB2-BD59-A6C34878D82A}">
                    <a16:rowId xmlns:a16="http://schemas.microsoft.com/office/drawing/2014/main" val="2441119530"/>
                  </a:ext>
                </a:extLst>
              </a:tr>
              <a:tr h="370840">
                <a:tc>
                  <a:txBody>
                    <a:bodyPr/>
                    <a:lstStyle/>
                    <a:p>
                      <a:pPr>
                        <a:spcAft>
                          <a:spcPts val="0"/>
                        </a:spcAft>
                      </a:pPr>
                      <a:r>
                        <a:rPr lang="nb-NO" sz="1800">
                          <a:effectLst/>
                          <a:latin typeface="Arial" panose="020B0604020202020204" pitchFamily="34" charset="0"/>
                          <a:ea typeface="Times New Roman" panose="02020603050405020304" pitchFamily="18" charset="0"/>
                          <a:cs typeface="Times New Roman" panose="02020603050405020304" pitchFamily="18" charset="0"/>
                        </a:rPr>
                        <a:t>Bachelorstudiet i sosiologi – ungdomssosiologi</a:t>
                      </a:r>
                    </a:p>
                  </a:txBody>
                  <a:tcPr marL="68580" marR="68580" marT="0" marB="0"/>
                </a:tc>
                <a:tc vMerge="1">
                  <a:txBody>
                    <a:bodyPr/>
                    <a:lstStyle/>
                    <a:p>
                      <a:endParaRPr lang="nb-NO"/>
                    </a:p>
                  </a:txBody>
                  <a:tcPr/>
                </a:tc>
                <a:extLst>
                  <a:ext uri="{0D108BD9-81ED-4DB2-BD59-A6C34878D82A}">
                    <a16:rowId xmlns:a16="http://schemas.microsoft.com/office/drawing/2014/main" val="1833946651"/>
                  </a:ext>
                </a:extLst>
              </a:tr>
            </a:tbl>
          </a:graphicData>
        </a:graphic>
      </p:graphicFrame>
      <p:sp>
        <p:nvSpPr>
          <p:cNvPr id="4" name="Plassholder for bunntekst 3">
            <a:extLst>
              <a:ext uri="{FF2B5EF4-FFF2-40B4-BE49-F238E27FC236}">
                <a16:creationId xmlns:a16="http://schemas.microsoft.com/office/drawing/2014/main" id="{C76EAD40-9982-4000-B1C1-D229FBD997E4}"/>
              </a:ext>
            </a:extLst>
          </p:cNvPr>
          <p:cNvSpPr>
            <a:spLocks noGrp="1"/>
          </p:cNvSpPr>
          <p:nvPr>
            <p:ph type="ftr" sz="quarter" idx="10"/>
          </p:nvPr>
        </p:nvSpPr>
        <p:spPr/>
        <p:txBody>
          <a:bodyPr/>
          <a:lstStyle/>
          <a:p>
            <a:endParaRPr lang="nn-NO"/>
          </a:p>
        </p:txBody>
      </p:sp>
      <p:sp>
        <p:nvSpPr>
          <p:cNvPr id="5" name="Plassholder for lysbildenummer 4">
            <a:extLst>
              <a:ext uri="{FF2B5EF4-FFF2-40B4-BE49-F238E27FC236}">
                <a16:creationId xmlns:a16="http://schemas.microsoft.com/office/drawing/2014/main" id="{BCE2FF3B-D4A2-433B-BE21-B028E6325C75}"/>
              </a:ext>
            </a:extLst>
          </p:cNvPr>
          <p:cNvSpPr>
            <a:spLocks noGrp="1"/>
          </p:cNvSpPr>
          <p:nvPr>
            <p:ph type="sldNum" sz="quarter" idx="11"/>
          </p:nvPr>
        </p:nvSpPr>
        <p:spPr/>
        <p:txBody>
          <a:bodyPr/>
          <a:lstStyle/>
          <a:p>
            <a:fld id="{D0BEE4E4-E047-6A49-BCB9-4D06E7BA237B}" type="slidenum">
              <a:rPr lang="nn-NO" smtClean="0"/>
              <a:pPr/>
              <a:t>10</a:t>
            </a:fld>
            <a:endParaRPr lang="nn-NO"/>
          </a:p>
        </p:txBody>
      </p:sp>
    </p:spTree>
    <p:extLst>
      <p:ext uri="{BB962C8B-B14F-4D97-AF65-F5344CB8AC3E}">
        <p14:creationId xmlns:p14="http://schemas.microsoft.com/office/powerpoint/2010/main" val="55677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95275D-3468-3B34-314F-79D8317BD947}"/>
              </a:ext>
            </a:extLst>
          </p:cNvPr>
          <p:cNvSpPr>
            <a:spLocks noGrp="1"/>
          </p:cNvSpPr>
          <p:nvPr>
            <p:ph type="title"/>
          </p:nvPr>
        </p:nvSpPr>
        <p:spPr>
          <a:xfrm>
            <a:off x="809976" y="-2081"/>
            <a:ext cx="10926000" cy="1350000"/>
          </a:xfrm>
        </p:spPr>
        <p:txBody>
          <a:bodyPr anchor="ctr">
            <a:normAutofit/>
          </a:bodyPr>
          <a:lstStyle/>
          <a:p>
            <a:r>
              <a:rPr lang="nb-NO"/>
              <a:t>24/23-B OVERORDNA PRINSIPP FOR STRATEGISK UTVIKLING AV STUDIEPORTEFØLJEN</a:t>
            </a:r>
            <a:endParaRPr lang="nn-NO"/>
          </a:p>
        </p:txBody>
      </p:sp>
      <p:sp>
        <p:nvSpPr>
          <p:cNvPr id="3" name="Plasshaldar for innhald 2">
            <a:extLst>
              <a:ext uri="{FF2B5EF4-FFF2-40B4-BE49-F238E27FC236}">
                <a16:creationId xmlns:a16="http://schemas.microsoft.com/office/drawing/2014/main" id="{264CDF78-0F76-90DA-F0BE-3220B134F1C1}"/>
              </a:ext>
            </a:extLst>
          </p:cNvPr>
          <p:cNvSpPr>
            <a:spLocks noGrp="1"/>
          </p:cNvSpPr>
          <p:nvPr>
            <p:ph idx="1"/>
          </p:nvPr>
        </p:nvSpPr>
        <p:spPr>
          <a:xfrm>
            <a:off x="809047" y="1352020"/>
            <a:ext cx="5256000" cy="5058000"/>
          </a:xfrm>
        </p:spPr>
        <p:txBody>
          <a:bodyPr>
            <a:normAutofit/>
          </a:bodyPr>
          <a:lstStyle/>
          <a:p>
            <a:pPr marL="0" indent="0">
              <a:buNone/>
            </a:pPr>
            <a:r>
              <a:rPr lang="nb-NO" b="1"/>
              <a:t>Bakgrunn for arbeidet</a:t>
            </a:r>
          </a:p>
          <a:p>
            <a:r>
              <a:rPr lang="nb-NO"/>
              <a:t>HVL-strategi, utviklingsavtale, tildelingsbrev</a:t>
            </a:r>
          </a:p>
          <a:p>
            <a:r>
              <a:rPr lang="nb-NO"/>
              <a:t>Forarbeid til utsynsmelding – og framlegging av utsynsmelding</a:t>
            </a:r>
          </a:p>
          <a:p>
            <a:r>
              <a:rPr lang="nb-NO"/>
              <a:t>Styring og dimensjonering av studieporteføljen</a:t>
            </a:r>
          </a:p>
          <a:p>
            <a:r>
              <a:rPr lang="nb-NO" err="1"/>
              <a:t>Diskusjonar</a:t>
            </a:r>
            <a:r>
              <a:rPr lang="nb-NO"/>
              <a:t> kring omfordeling av studieplasser/ressurser</a:t>
            </a:r>
          </a:p>
          <a:p>
            <a:r>
              <a:rPr lang="nb-NO"/>
              <a:t>Oppfølging av periodisk evaluering av studieporteføljen</a:t>
            </a:r>
          </a:p>
          <a:p>
            <a:r>
              <a:rPr lang="nb-NO"/>
              <a:t>Revidering av SEFØ-modellen</a:t>
            </a:r>
          </a:p>
          <a:p>
            <a:endParaRPr lang="nb-NO"/>
          </a:p>
          <a:p>
            <a:pPr marL="0" indent="0">
              <a:buNone/>
            </a:pPr>
            <a:endParaRPr lang="nb-NO"/>
          </a:p>
          <a:p>
            <a:pPr marL="0" indent="0">
              <a:buNone/>
            </a:pPr>
            <a:endParaRPr lang="nb-NO"/>
          </a:p>
          <a:p>
            <a:endParaRPr lang="nn-NO"/>
          </a:p>
        </p:txBody>
      </p:sp>
      <p:pic>
        <p:nvPicPr>
          <p:cNvPr id="6" name="Plassholder for innhold 5" descr="Et bilde som inneholder tekst, skjermbilde, Font, design&#10;&#10;Automatisk generert beskrivelse">
            <a:extLst>
              <a:ext uri="{FF2B5EF4-FFF2-40B4-BE49-F238E27FC236}">
                <a16:creationId xmlns:a16="http://schemas.microsoft.com/office/drawing/2014/main" id="{429F1F49-0AC7-8751-D005-D9F2A6244735}"/>
              </a:ext>
            </a:extLst>
          </p:cNvPr>
          <p:cNvPicPr>
            <a:picLocks noGrp="1" noChangeAspect="1"/>
          </p:cNvPicPr>
          <p:nvPr>
            <p:ph idx="12"/>
          </p:nvPr>
        </p:nvPicPr>
        <p:blipFill>
          <a:blip r:embed="rId3"/>
          <a:stretch>
            <a:fillRect/>
          </a:stretch>
        </p:blipFill>
        <p:spPr>
          <a:xfrm>
            <a:off x="6479976" y="2470939"/>
            <a:ext cx="5256000" cy="2811959"/>
          </a:xfrm>
          <a:noFill/>
        </p:spPr>
      </p:pic>
      <p:sp>
        <p:nvSpPr>
          <p:cNvPr id="11" name="Footer Placeholder 4">
            <a:extLst>
              <a:ext uri="{FF2B5EF4-FFF2-40B4-BE49-F238E27FC236}">
                <a16:creationId xmlns:a16="http://schemas.microsoft.com/office/drawing/2014/main" id="{B8411DD0-37C8-D824-2706-2609EDCCABBD}"/>
              </a:ext>
            </a:extLst>
          </p:cNvPr>
          <p:cNvSpPr>
            <a:spLocks noGrp="1"/>
          </p:cNvSpPr>
          <p:nvPr>
            <p:ph type="ftr" sz="quarter" idx="10"/>
          </p:nvPr>
        </p:nvSpPr>
        <p:spPr>
          <a:xfrm>
            <a:off x="811950" y="6408000"/>
            <a:ext cx="10926137" cy="450000"/>
          </a:xfrm>
        </p:spPr>
        <p:txBody>
          <a:bodyPr/>
          <a:lstStyle/>
          <a:p>
            <a:endParaRPr lang="nn-NO"/>
          </a:p>
        </p:txBody>
      </p:sp>
      <p:sp>
        <p:nvSpPr>
          <p:cNvPr id="13" name="Slide Number Placeholder 5">
            <a:extLst>
              <a:ext uri="{FF2B5EF4-FFF2-40B4-BE49-F238E27FC236}">
                <a16:creationId xmlns:a16="http://schemas.microsoft.com/office/drawing/2014/main" id="{E414847A-C0B3-8056-CEF6-C611512525F9}"/>
              </a:ext>
            </a:extLst>
          </p:cNvPr>
          <p:cNvSpPr>
            <a:spLocks noGrp="1"/>
          </p:cNvSpPr>
          <p:nvPr>
            <p:ph type="sldNum" sz="quarter" idx="11"/>
          </p:nvPr>
        </p:nvSpPr>
        <p:spPr>
          <a:xfrm>
            <a:off x="11738087" y="6406054"/>
            <a:ext cx="450000" cy="450000"/>
          </a:xfrm>
        </p:spPr>
        <p:txBody>
          <a:bodyPr/>
          <a:lstStyle/>
          <a:p>
            <a:pPr>
              <a:spcAft>
                <a:spcPts val="600"/>
              </a:spcAft>
            </a:pPr>
            <a:fld id="{D0BEE4E4-E047-6A49-BCB9-4D06E7BA237B}" type="slidenum">
              <a:rPr lang="nn-NO" smtClean="0"/>
              <a:pPr>
                <a:spcAft>
                  <a:spcPts val="600"/>
                </a:spcAft>
              </a:pPr>
              <a:t>11</a:t>
            </a:fld>
            <a:endParaRPr lang="nn-NO"/>
          </a:p>
        </p:txBody>
      </p:sp>
    </p:spTree>
    <p:extLst>
      <p:ext uri="{BB962C8B-B14F-4D97-AF65-F5344CB8AC3E}">
        <p14:creationId xmlns:p14="http://schemas.microsoft.com/office/powerpoint/2010/main" val="6492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76D5D31C-3216-4CA3-ED09-92ABA5D86428}"/>
              </a:ext>
            </a:extLst>
          </p:cNvPr>
          <p:cNvSpPr>
            <a:spLocks noGrp="1"/>
          </p:cNvSpPr>
          <p:nvPr>
            <p:ph type="title"/>
          </p:nvPr>
        </p:nvSpPr>
        <p:spPr>
          <a:xfrm>
            <a:off x="809976" y="-2081"/>
            <a:ext cx="10926000" cy="1350000"/>
          </a:xfrm>
        </p:spPr>
        <p:txBody>
          <a:bodyPr anchor="ctr">
            <a:normAutofit/>
          </a:bodyPr>
          <a:lstStyle/>
          <a:p>
            <a:r>
              <a:rPr lang="nn-NO"/>
              <a:t>O</a:t>
            </a:r>
            <a:r>
              <a:rPr lang="nn-NO">
                <a:effectLst/>
              </a:rPr>
              <a:t>verordna prinsipp for utvikling av studieporteføljen</a:t>
            </a:r>
            <a:endParaRPr lang="nb-NO"/>
          </a:p>
        </p:txBody>
      </p:sp>
      <p:sp>
        <p:nvSpPr>
          <p:cNvPr id="21" name="Content Placeholder 3">
            <a:extLst>
              <a:ext uri="{FF2B5EF4-FFF2-40B4-BE49-F238E27FC236}">
                <a16:creationId xmlns:a16="http://schemas.microsoft.com/office/drawing/2014/main" id="{F26F9BBF-8E03-64FA-65AB-440C3D32E61C}"/>
              </a:ext>
            </a:extLst>
          </p:cNvPr>
          <p:cNvSpPr>
            <a:spLocks noGrp="1"/>
          </p:cNvSpPr>
          <p:nvPr>
            <p:ph type="body" sz="quarter" idx="12"/>
          </p:nvPr>
        </p:nvSpPr>
        <p:spPr>
          <a:xfrm>
            <a:off x="809976" y="4983503"/>
            <a:ext cx="10926000" cy="968375"/>
          </a:xfrm>
        </p:spPr>
        <p:txBody>
          <a:bodyPr>
            <a:normAutofit/>
          </a:bodyPr>
          <a:lstStyle/>
          <a:p>
            <a:r>
              <a:rPr lang="en-US" err="1"/>
              <a:t>Vurderingskriterie</a:t>
            </a:r>
            <a:r>
              <a:rPr lang="en-US"/>
              <a:t> for </a:t>
            </a:r>
            <a:r>
              <a:rPr lang="en-US" err="1"/>
              <a:t>kvart</a:t>
            </a:r>
            <a:r>
              <a:rPr lang="en-US"/>
              <a:t> av </a:t>
            </a:r>
            <a:r>
              <a:rPr lang="en-US" err="1"/>
              <a:t>prinsippa</a:t>
            </a:r>
            <a:endParaRPr lang="en-US"/>
          </a:p>
        </p:txBody>
      </p:sp>
      <p:sp>
        <p:nvSpPr>
          <p:cNvPr id="16" name="Slide Number Placeholder 5">
            <a:extLst>
              <a:ext uri="{FF2B5EF4-FFF2-40B4-BE49-F238E27FC236}">
                <a16:creationId xmlns:a16="http://schemas.microsoft.com/office/drawing/2014/main" id="{760A50D6-D9E3-E91A-EEC9-605CFC6F516E}"/>
              </a:ext>
            </a:extLst>
          </p:cNvPr>
          <p:cNvSpPr>
            <a:spLocks noGrp="1"/>
          </p:cNvSpPr>
          <p:nvPr>
            <p:ph type="sldNum" sz="quarter" idx="11"/>
          </p:nvPr>
        </p:nvSpPr>
        <p:spPr>
          <a:xfrm>
            <a:off x="11738087" y="6406054"/>
            <a:ext cx="450000" cy="450000"/>
          </a:xfrm>
        </p:spPr>
        <p:txBody>
          <a:bodyPr anchor="ctr">
            <a:normAutofit/>
          </a:bodyPr>
          <a:lstStyle/>
          <a:p>
            <a:pPr>
              <a:spcAft>
                <a:spcPts val="600"/>
              </a:spcAft>
            </a:pPr>
            <a:fld id="{D0BEE4E4-E047-6A49-BCB9-4D06E7BA237B}" type="slidenum">
              <a:rPr lang="nn-NO" smtClean="0"/>
              <a:pPr>
                <a:spcAft>
                  <a:spcPts val="600"/>
                </a:spcAft>
              </a:pPr>
              <a:t>12</a:t>
            </a:fld>
            <a:endParaRPr lang="nn-NO"/>
          </a:p>
        </p:txBody>
      </p:sp>
      <p:graphicFrame>
        <p:nvGraphicFramePr>
          <p:cNvPr id="25" name="Plassholder for innhold 6">
            <a:extLst>
              <a:ext uri="{FF2B5EF4-FFF2-40B4-BE49-F238E27FC236}">
                <a16:creationId xmlns:a16="http://schemas.microsoft.com/office/drawing/2014/main" id="{5C367791-E1E6-D307-A639-E75159875922}"/>
              </a:ext>
            </a:extLst>
          </p:cNvPr>
          <p:cNvGraphicFramePr>
            <a:graphicFrameLocks noGrp="1"/>
          </p:cNvGraphicFramePr>
          <p:nvPr>
            <p:ph idx="1"/>
            <p:extLst>
              <p:ext uri="{D42A27DB-BD31-4B8C-83A1-F6EECF244321}">
                <p14:modId xmlns:p14="http://schemas.microsoft.com/office/powerpoint/2010/main" val="1796509232"/>
              </p:ext>
            </p:extLst>
          </p:nvPr>
        </p:nvGraphicFramePr>
        <p:xfrm>
          <a:off x="811949" y="1352020"/>
          <a:ext cx="10923097" cy="2747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0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E544B1-9473-ABDE-C55C-2059485BDE2D}"/>
              </a:ext>
            </a:extLst>
          </p:cNvPr>
          <p:cNvSpPr>
            <a:spLocks noGrp="1"/>
          </p:cNvSpPr>
          <p:nvPr>
            <p:ph type="title"/>
          </p:nvPr>
        </p:nvSpPr>
        <p:spPr>
          <a:xfrm>
            <a:off x="809976" y="-2081"/>
            <a:ext cx="10926000" cy="1350000"/>
          </a:xfrm>
        </p:spPr>
        <p:txBody>
          <a:bodyPr anchor="ctr">
            <a:normAutofit/>
          </a:bodyPr>
          <a:lstStyle/>
          <a:p>
            <a:r>
              <a:rPr lang="nb-NO"/>
              <a:t>Korleis bruke </a:t>
            </a:r>
            <a:r>
              <a:rPr lang="nb-NO" err="1"/>
              <a:t>dei</a:t>
            </a:r>
            <a:r>
              <a:rPr lang="nb-NO"/>
              <a:t> overordna prinsippa ?</a:t>
            </a:r>
            <a:br>
              <a:rPr lang="nb-NO"/>
            </a:br>
            <a:endParaRPr lang="nn-NO"/>
          </a:p>
        </p:txBody>
      </p:sp>
      <p:sp>
        <p:nvSpPr>
          <p:cNvPr id="3" name="Plasshaldar for innhald 2">
            <a:extLst>
              <a:ext uri="{FF2B5EF4-FFF2-40B4-BE49-F238E27FC236}">
                <a16:creationId xmlns:a16="http://schemas.microsoft.com/office/drawing/2014/main" id="{8BF79527-E9C9-DE9E-0608-9121A9CBF908}"/>
              </a:ext>
            </a:extLst>
          </p:cNvPr>
          <p:cNvSpPr>
            <a:spLocks noGrp="1"/>
          </p:cNvSpPr>
          <p:nvPr>
            <p:ph idx="1"/>
          </p:nvPr>
        </p:nvSpPr>
        <p:spPr>
          <a:xfrm>
            <a:off x="809047" y="1352020"/>
            <a:ext cx="5256000" cy="5058000"/>
          </a:xfrm>
        </p:spPr>
        <p:txBody>
          <a:bodyPr>
            <a:normAutofit/>
          </a:bodyPr>
          <a:lstStyle/>
          <a:p>
            <a:pPr marL="0" indent="0">
              <a:buNone/>
            </a:pPr>
            <a:r>
              <a:rPr lang="nb-NO" b="1"/>
              <a:t>Utvikle porteføljen i tråd med </a:t>
            </a:r>
            <a:r>
              <a:rPr lang="nb-NO" b="1" err="1"/>
              <a:t>dei</a:t>
            </a:r>
            <a:r>
              <a:rPr lang="nb-NO" b="1"/>
              <a:t> overordna prinsippa</a:t>
            </a:r>
          </a:p>
          <a:p>
            <a:pPr marL="0" indent="0">
              <a:buNone/>
            </a:pPr>
            <a:endParaRPr lang="nb-NO"/>
          </a:p>
          <a:p>
            <a:r>
              <a:rPr lang="nb-NO"/>
              <a:t>Felles forståing av retninga på den eigenfinansierte studieporteføljen</a:t>
            </a:r>
          </a:p>
          <a:p>
            <a:r>
              <a:rPr lang="nb-NO"/>
              <a:t>Prinsippa kan stå i </a:t>
            </a:r>
            <a:r>
              <a:rPr lang="nb-NO" err="1"/>
              <a:t>motsetnad</a:t>
            </a:r>
            <a:r>
              <a:rPr lang="nb-NO"/>
              <a:t> til </a:t>
            </a:r>
            <a:r>
              <a:rPr lang="nb-NO" err="1"/>
              <a:t>kvarandre</a:t>
            </a:r>
            <a:r>
              <a:rPr lang="nb-NO"/>
              <a:t> – </a:t>
            </a:r>
            <a:r>
              <a:rPr lang="nb-NO" err="1"/>
              <a:t>heilskapleg</a:t>
            </a:r>
            <a:r>
              <a:rPr lang="nb-NO"/>
              <a:t> vurdering</a:t>
            </a:r>
          </a:p>
          <a:p>
            <a:r>
              <a:rPr lang="nn-NO"/>
              <a:t>Kompetansebehov, studentrekruttering, campusutvikling, økonomi</a:t>
            </a:r>
          </a:p>
          <a:p>
            <a:r>
              <a:rPr lang="nn-NO"/>
              <a:t>Planlegging i fakulteta og samla for HVL</a:t>
            </a:r>
          </a:p>
        </p:txBody>
      </p:sp>
      <p:pic>
        <p:nvPicPr>
          <p:cNvPr id="4" name="Plassholder for innhold 7" descr="Et bilde som inneholder person, innendørs, tak, personer&#10;&#10;Automatisk generert beskrivelse">
            <a:extLst>
              <a:ext uri="{FF2B5EF4-FFF2-40B4-BE49-F238E27FC236}">
                <a16:creationId xmlns:a16="http://schemas.microsoft.com/office/drawing/2014/main" id="{38AF049D-A535-6396-F259-6447ECFCC794}"/>
              </a:ext>
            </a:extLst>
          </p:cNvPr>
          <p:cNvPicPr>
            <a:picLocks noGrp="1" noChangeAspect="1"/>
          </p:cNvPicPr>
          <p:nvPr>
            <p:ph idx="12"/>
          </p:nvPr>
        </p:nvPicPr>
        <p:blipFill>
          <a:blip r:embed="rId3"/>
          <a:stretch>
            <a:fillRect/>
          </a:stretch>
        </p:blipFill>
        <p:spPr>
          <a:xfrm>
            <a:off x="6479976" y="2300120"/>
            <a:ext cx="5256000" cy="3153598"/>
          </a:xfrm>
          <a:noFill/>
        </p:spPr>
      </p:pic>
      <p:sp>
        <p:nvSpPr>
          <p:cNvPr id="22" name="Footer Placeholder 4">
            <a:extLst>
              <a:ext uri="{FF2B5EF4-FFF2-40B4-BE49-F238E27FC236}">
                <a16:creationId xmlns:a16="http://schemas.microsoft.com/office/drawing/2014/main" id="{B753F2CF-6A69-E74E-5C9F-7A0705F40713}"/>
              </a:ext>
            </a:extLst>
          </p:cNvPr>
          <p:cNvSpPr>
            <a:spLocks noGrp="1"/>
          </p:cNvSpPr>
          <p:nvPr>
            <p:ph type="ftr" sz="quarter" idx="10"/>
          </p:nvPr>
        </p:nvSpPr>
        <p:spPr>
          <a:xfrm>
            <a:off x="811950" y="6408000"/>
            <a:ext cx="10926137" cy="450000"/>
          </a:xfrm>
        </p:spPr>
        <p:txBody>
          <a:bodyPr/>
          <a:lstStyle/>
          <a:p>
            <a:endParaRPr lang="nn-NO"/>
          </a:p>
        </p:txBody>
      </p:sp>
      <p:sp>
        <p:nvSpPr>
          <p:cNvPr id="12" name="Slide Number Placeholder 5">
            <a:extLst>
              <a:ext uri="{FF2B5EF4-FFF2-40B4-BE49-F238E27FC236}">
                <a16:creationId xmlns:a16="http://schemas.microsoft.com/office/drawing/2014/main" id="{D0A5643E-77CC-55AD-F5D1-BDC5B711E1DA}"/>
              </a:ext>
            </a:extLst>
          </p:cNvPr>
          <p:cNvSpPr>
            <a:spLocks noGrp="1"/>
          </p:cNvSpPr>
          <p:nvPr>
            <p:ph type="sldNum" sz="quarter" idx="11"/>
          </p:nvPr>
        </p:nvSpPr>
        <p:spPr>
          <a:xfrm>
            <a:off x="11738087" y="6406054"/>
            <a:ext cx="450000" cy="450000"/>
          </a:xfrm>
        </p:spPr>
        <p:txBody>
          <a:bodyPr anchor="ctr">
            <a:normAutofit/>
          </a:bodyPr>
          <a:lstStyle/>
          <a:p>
            <a:pPr>
              <a:spcAft>
                <a:spcPts val="600"/>
              </a:spcAft>
            </a:pPr>
            <a:fld id="{D0BEE4E4-E047-6A49-BCB9-4D06E7BA237B}" type="slidenum">
              <a:rPr lang="nn-NO" smtClean="0"/>
              <a:pPr>
                <a:spcAft>
                  <a:spcPts val="600"/>
                </a:spcAft>
              </a:pPr>
              <a:t>13</a:t>
            </a:fld>
            <a:endParaRPr lang="nn-NO"/>
          </a:p>
        </p:txBody>
      </p:sp>
    </p:spTree>
    <p:extLst>
      <p:ext uri="{BB962C8B-B14F-4D97-AF65-F5344CB8AC3E}">
        <p14:creationId xmlns:p14="http://schemas.microsoft.com/office/powerpoint/2010/main" val="3716837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760AB3-A667-A456-C754-3465C0C31780}"/>
              </a:ext>
            </a:extLst>
          </p:cNvPr>
          <p:cNvSpPr>
            <a:spLocks noGrp="1"/>
          </p:cNvSpPr>
          <p:nvPr>
            <p:ph type="title"/>
          </p:nvPr>
        </p:nvSpPr>
        <p:spPr>
          <a:xfrm>
            <a:off x="809976" y="-2081"/>
            <a:ext cx="10926000" cy="1350000"/>
          </a:xfrm>
        </p:spPr>
        <p:txBody>
          <a:bodyPr anchor="ctr">
            <a:normAutofit/>
          </a:bodyPr>
          <a:lstStyle/>
          <a:p>
            <a:r>
              <a:rPr lang="nb-NO" b="1"/>
              <a:t>SEFØ-modellen</a:t>
            </a:r>
          </a:p>
        </p:txBody>
      </p:sp>
      <p:sp>
        <p:nvSpPr>
          <p:cNvPr id="3" name="Plassholder for innhold 2">
            <a:extLst>
              <a:ext uri="{FF2B5EF4-FFF2-40B4-BE49-F238E27FC236}">
                <a16:creationId xmlns:a16="http://schemas.microsoft.com/office/drawing/2014/main" id="{9BF9827D-83B6-3601-A9E5-BD1CF20D7EAF}"/>
              </a:ext>
            </a:extLst>
          </p:cNvPr>
          <p:cNvSpPr>
            <a:spLocks noGrp="1"/>
          </p:cNvSpPr>
          <p:nvPr>
            <p:ph idx="12"/>
          </p:nvPr>
        </p:nvSpPr>
        <p:spPr>
          <a:xfrm>
            <a:off x="6472437" y="1347919"/>
            <a:ext cx="5256001" cy="5061617"/>
          </a:xfrm>
        </p:spPr>
        <p:txBody>
          <a:bodyPr>
            <a:normAutofit/>
          </a:bodyPr>
          <a:lstStyle/>
          <a:p>
            <a:pPr>
              <a:lnSpc>
                <a:spcPct val="90000"/>
              </a:lnSpc>
            </a:pPr>
            <a:r>
              <a:rPr lang="nn-NO">
                <a:effectLst/>
              </a:rPr>
              <a:t>Samstundes som høgskulen har arbeidd med å utvikle overordna prinsipp for studieporteføljen, har vi arbeidd med ein revisjon av SEFØ-modellen</a:t>
            </a:r>
            <a:endParaRPr lang="nn-NO"/>
          </a:p>
          <a:p>
            <a:pPr>
              <a:lnSpc>
                <a:spcPct val="90000"/>
              </a:lnSpc>
            </a:pPr>
            <a:endParaRPr lang="nn-NO">
              <a:effectLst/>
            </a:endParaRPr>
          </a:p>
          <a:p>
            <a:pPr>
              <a:lnSpc>
                <a:spcPct val="90000"/>
              </a:lnSpc>
            </a:pPr>
            <a:r>
              <a:rPr lang="nn-NO">
                <a:effectLst/>
              </a:rPr>
              <a:t>SEFØ-modellen vil med innføring av overordna prinsipp no nyttast i arbeidet med utvikling av det einskilde studieprogram (etablering, nedlegging, evaluering av konkrete studieprogram)</a:t>
            </a:r>
            <a:endParaRPr lang="nn-NO"/>
          </a:p>
          <a:p>
            <a:pPr marL="0" indent="0">
              <a:lnSpc>
                <a:spcPct val="90000"/>
              </a:lnSpc>
              <a:buNone/>
            </a:pPr>
            <a:endParaRPr lang="nn-NO">
              <a:effectLst/>
            </a:endParaRPr>
          </a:p>
          <a:p>
            <a:pPr>
              <a:lnSpc>
                <a:spcPct val="90000"/>
              </a:lnSpc>
            </a:pPr>
            <a:r>
              <a:rPr lang="nn-NO">
                <a:effectLst/>
              </a:rPr>
              <a:t>Arbeidet  med revisjon av SEFØ-modellen vil bli sluttført etter at dei overordna prinsippa er vedtatt av styret.</a:t>
            </a:r>
            <a:endParaRPr lang="nb-NO">
              <a:effectLst/>
            </a:endParaRPr>
          </a:p>
          <a:p>
            <a:pPr>
              <a:lnSpc>
                <a:spcPct val="90000"/>
              </a:lnSpc>
            </a:pPr>
            <a:endParaRPr lang="nb-NO"/>
          </a:p>
        </p:txBody>
      </p:sp>
      <p:sp>
        <p:nvSpPr>
          <p:cNvPr id="19" name="Footer Placeholder 4">
            <a:extLst>
              <a:ext uri="{FF2B5EF4-FFF2-40B4-BE49-F238E27FC236}">
                <a16:creationId xmlns:a16="http://schemas.microsoft.com/office/drawing/2014/main" id="{FA0AD9BC-1FF5-429D-6DCD-B369BB06407D}"/>
              </a:ext>
            </a:extLst>
          </p:cNvPr>
          <p:cNvSpPr>
            <a:spLocks noGrp="1"/>
          </p:cNvSpPr>
          <p:nvPr>
            <p:ph type="ftr" sz="quarter" idx="13"/>
          </p:nvPr>
        </p:nvSpPr>
        <p:spPr>
          <a:xfrm>
            <a:off x="811950" y="6408000"/>
            <a:ext cx="10933422" cy="450000"/>
          </a:xfrm>
        </p:spPr>
        <p:txBody>
          <a:bodyPr/>
          <a:lstStyle/>
          <a:p>
            <a:endParaRPr lang="nn-NO"/>
          </a:p>
        </p:txBody>
      </p:sp>
      <p:sp>
        <p:nvSpPr>
          <p:cNvPr id="12" name="Slide Number Placeholder 5">
            <a:extLst>
              <a:ext uri="{FF2B5EF4-FFF2-40B4-BE49-F238E27FC236}">
                <a16:creationId xmlns:a16="http://schemas.microsoft.com/office/drawing/2014/main" id="{5ACA8661-F952-DA5F-B017-E71A31AE8F89}"/>
              </a:ext>
            </a:extLst>
          </p:cNvPr>
          <p:cNvSpPr>
            <a:spLocks noGrp="1"/>
          </p:cNvSpPr>
          <p:nvPr>
            <p:ph type="sldNum" sz="quarter" idx="14"/>
          </p:nvPr>
        </p:nvSpPr>
        <p:spPr>
          <a:xfrm>
            <a:off x="11738087" y="6406054"/>
            <a:ext cx="450000" cy="450000"/>
          </a:xfrm>
        </p:spPr>
        <p:txBody>
          <a:bodyPr anchor="ctr">
            <a:normAutofit/>
          </a:bodyPr>
          <a:lstStyle/>
          <a:p>
            <a:pPr>
              <a:spcAft>
                <a:spcPts val="600"/>
              </a:spcAft>
            </a:pPr>
            <a:fld id="{D0BEE4E4-E047-6A49-BCB9-4D06E7BA237B}" type="slidenum">
              <a:rPr lang="nn-NO" smtClean="0"/>
              <a:pPr>
                <a:spcAft>
                  <a:spcPts val="600"/>
                </a:spcAft>
              </a:pPr>
              <a:t>14</a:t>
            </a:fld>
            <a:endParaRPr lang="nn-NO"/>
          </a:p>
        </p:txBody>
      </p:sp>
      <p:graphicFrame>
        <p:nvGraphicFramePr>
          <p:cNvPr id="4" name="Plassholder for innhold 3">
            <a:extLst>
              <a:ext uri="{FF2B5EF4-FFF2-40B4-BE49-F238E27FC236}">
                <a16:creationId xmlns:a16="http://schemas.microsoft.com/office/drawing/2014/main" id="{BCCC0B9D-66FE-3AEE-D2BC-D37086EB9FE2}"/>
              </a:ext>
            </a:extLst>
          </p:cNvPr>
          <p:cNvGraphicFramePr>
            <a:graphicFrameLocks noGrp="1"/>
          </p:cNvGraphicFramePr>
          <p:nvPr>
            <p:ph idx="1"/>
            <p:extLst>
              <p:ext uri="{D42A27DB-BD31-4B8C-83A1-F6EECF244321}">
                <p14:modId xmlns:p14="http://schemas.microsoft.com/office/powerpoint/2010/main" val="2897448604"/>
              </p:ext>
            </p:extLst>
          </p:nvPr>
        </p:nvGraphicFramePr>
        <p:xfrm>
          <a:off x="811949" y="1347920"/>
          <a:ext cx="5246177" cy="5068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654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D3D4A1A2-8E53-A3E5-5D16-20183A65E998}"/>
              </a:ext>
            </a:extLst>
          </p:cNvPr>
          <p:cNvSpPr>
            <a:spLocks noGrp="1"/>
          </p:cNvSpPr>
          <p:nvPr>
            <p:ph type="title"/>
          </p:nvPr>
        </p:nvSpPr>
        <p:spPr>
          <a:xfrm>
            <a:off x="809976" y="-2081"/>
            <a:ext cx="10926000" cy="1350000"/>
          </a:xfrm>
        </p:spPr>
        <p:txBody>
          <a:bodyPr anchor="ctr">
            <a:normAutofit/>
          </a:bodyPr>
          <a:lstStyle/>
          <a:p>
            <a:r>
              <a:rPr lang="nb-NO"/>
              <a:t>22/23-B SØKNAD OM UTGREIINGSLØYVE </a:t>
            </a:r>
            <a:br>
              <a:rPr lang="nb-NO"/>
            </a:br>
            <a:r>
              <a:rPr lang="nb-NO"/>
              <a:t>BACHELOR I LEDELSE - ADDISCO</a:t>
            </a:r>
          </a:p>
        </p:txBody>
      </p:sp>
      <p:pic>
        <p:nvPicPr>
          <p:cNvPr id="10" name="Plassholder for innhold 9" descr="Et bilde som inneholder tekst, skjermbilde, Font, nummer&#10;&#10;Automatisk generert beskrivelse">
            <a:extLst>
              <a:ext uri="{FF2B5EF4-FFF2-40B4-BE49-F238E27FC236}">
                <a16:creationId xmlns:a16="http://schemas.microsoft.com/office/drawing/2014/main" id="{9DE8DC99-A83E-6C8B-099D-AD631521044F}"/>
              </a:ext>
            </a:extLst>
          </p:cNvPr>
          <p:cNvPicPr>
            <a:picLocks noGrp="1" noChangeAspect="1"/>
          </p:cNvPicPr>
          <p:nvPr>
            <p:ph idx="1"/>
          </p:nvPr>
        </p:nvPicPr>
        <p:blipFill>
          <a:blip r:embed="rId2"/>
          <a:stretch>
            <a:fillRect/>
          </a:stretch>
        </p:blipFill>
        <p:spPr>
          <a:xfrm>
            <a:off x="809047" y="1804901"/>
            <a:ext cx="5256000" cy="4152238"/>
          </a:xfrm>
          <a:noFill/>
        </p:spPr>
      </p:pic>
      <p:sp>
        <p:nvSpPr>
          <p:cNvPr id="7" name="Plassholder for innhold 6">
            <a:extLst>
              <a:ext uri="{FF2B5EF4-FFF2-40B4-BE49-F238E27FC236}">
                <a16:creationId xmlns:a16="http://schemas.microsoft.com/office/drawing/2014/main" id="{DC33B16E-19DA-B77F-8F12-7E2FAFAAB8FB}"/>
              </a:ext>
            </a:extLst>
          </p:cNvPr>
          <p:cNvSpPr>
            <a:spLocks noGrp="1"/>
          </p:cNvSpPr>
          <p:nvPr>
            <p:ph idx="12"/>
          </p:nvPr>
        </p:nvSpPr>
        <p:spPr>
          <a:xfrm>
            <a:off x="6479976" y="1347919"/>
            <a:ext cx="5256000" cy="5058000"/>
          </a:xfrm>
        </p:spPr>
        <p:txBody>
          <a:bodyPr>
            <a:normAutofit fontScale="92500"/>
          </a:bodyPr>
          <a:lstStyle/>
          <a:p>
            <a:r>
              <a:rPr lang="nb-NO"/>
              <a:t>Fakultet for økonomi og </a:t>
            </a:r>
            <a:r>
              <a:rPr lang="nb-NO" err="1"/>
              <a:t>samfunnsvitskap</a:t>
            </a:r>
            <a:r>
              <a:rPr lang="nb-NO"/>
              <a:t> søker om utgreiingsløyve for </a:t>
            </a:r>
            <a:r>
              <a:rPr lang="nb-NO" err="1"/>
              <a:t>eit</a:t>
            </a:r>
            <a:r>
              <a:rPr lang="nb-NO"/>
              <a:t> eksternfinansiert bachelorprogram i leiing</a:t>
            </a:r>
          </a:p>
          <a:p>
            <a:r>
              <a:rPr lang="nb-NO"/>
              <a:t>Dette er </a:t>
            </a:r>
            <a:r>
              <a:rPr lang="nb-NO" err="1"/>
              <a:t>eit</a:t>
            </a:r>
            <a:r>
              <a:rPr lang="nb-NO"/>
              <a:t> oppdragssamarbeid med </a:t>
            </a:r>
            <a:r>
              <a:rPr lang="nb-NO" err="1"/>
              <a:t>Addisco</a:t>
            </a:r>
            <a:r>
              <a:rPr lang="nb-NO"/>
              <a:t> - utdanningsselskapet til </a:t>
            </a:r>
            <a:r>
              <a:rPr lang="nb-NO" err="1"/>
              <a:t>fagforeininga</a:t>
            </a:r>
            <a:r>
              <a:rPr lang="nb-NO"/>
              <a:t> Forbundet for ledelse og teknikk </a:t>
            </a:r>
          </a:p>
          <a:p>
            <a:r>
              <a:rPr lang="nb-NO"/>
              <a:t>Programmet skal erstatte ordninga med utskriving av </a:t>
            </a:r>
            <a:r>
              <a:rPr lang="nb-NO" err="1"/>
              <a:t>sjølvvald</a:t>
            </a:r>
            <a:r>
              <a:rPr lang="nb-NO"/>
              <a:t> bachelor, ei ordning som vart tatt ut av HVL si forskrift om studium og eksamen ved revisjonen i 2022</a:t>
            </a:r>
          </a:p>
          <a:p>
            <a:r>
              <a:rPr lang="nb-NO"/>
              <a:t>Dette vil bli den første oppdragsfinansierte bachelorgraden ved HVL</a:t>
            </a:r>
          </a:p>
        </p:txBody>
      </p:sp>
      <p:sp>
        <p:nvSpPr>
          <p:cNvPr id="15" name="Footer Placeholder 4">
            <a:extLst>
              <a:ext uri="{FF2B5EF4-FFF2-40B4-BE49-F238E27FC236}">
                <a16:creationId xmlns:a16="http://schemas.microsoft.com/office/drawing/2014/main" id="{7F9204A3-2F5F-03E0-1074-C48936735FE5}"/>
              </a:ext>
            </a:extLst>
          </p:cNvPr>
          <p:cNvSpPr>
            <a:spLocks noGrp="1"/>
          </p:cNvSpPr>
          <p:nvPr>
            <p:ph type="ftr" sz="quarter" idx="10"/>
          </p:nvPr>
        </p:nvSpPr>
        <p:spPr>
          <a:xfrm>
            <a:off x="811950" y="6408000"/>
            <a:ext cx="10926137" cy="450000"/>
          </a:xfrm>
        </p:spPr>
        <p:txBody>
          <a:bodyPr/>
          <a:lstStyle/>
          <a:p>
            <a:endParaRPr lang="nn-NO"/>
          </a:p>
        </p:txBody>
      </p:sp>
      <p:sp>
        <p:nvSpPr>
          <p:cNvPr id="17" name="Slide Number Placeholder 5">
            <a:extLst>
              <a:ext uri="{FF2B5EF4-FFF2-40B4-BE49-F238E27FC236}">
                <a16:creationId xmlns:a16="http://schemas.microsoft.com/office/drawing/2014/main" id="{2AC0F950-935E-4B4E-934D-5DA00048E0D3}"/>
              </a:ext>
            </a:extLst>
          </p:cNvPr>
          <p:cNvSpPr>
            <a:spLocks noGrp="1"/>
          </p:cNvSpPr>
          <p:nvPr>
            <p:ph type="sldNum" sz="quarter" idx="11"/>
          </p:nvPr>
        </p:nvSpPr>
        <p:spPr>
          <a:xfrm>
            <a:off x="11738087" y="6406054"/>
            <a:ext cx="450000" cy="450000"/>
          </a:xfrm>
        </p:spPr>
        <p:txBody>
          <a:bodyPr/>
          <a:lstStyle/>
          <a:p>
            <a:pPr>
              <a:spcAft>
                <a:spcPts val="600"/>
              </a:spcAft>
            </a:pPr>
            <a:fld id="{D0BEE4E4-E047-6A49-BCB9-4D06E7BA237B}" type="slidenum">
              <a:rPr lang="nn-NO" smtClean="0"/>
              <a:pPr>
                <a:spcAft>
                  <a:spcPts val="600"/>
                </a:spcAft>
              </a:pPr>
              <a:t>2</a:t>
            </a:fld>
            <a:endParaRPr lang="nn-NO"/>
          </a:p>
        </p:txBody>
      </p:sp>
    </p:spTree>
    <p:extLst>
      <p:ext uri="{BB962C8B-B14F-4D97-AF65-F5344CB8AC3E}">
        <p14:creationId xmlns:p14="http://schemas.microsoft.com/office/powerpoint/2010/main" val="246814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908BE1-3A74-D317-9BB7-04F8A55A50C4}"/>
              </a:ext>
            </a:extLst>
          </p:cNvPr>
          <p:cNvSpPr>
            <a:spLocks noGrp="1"/>
          </p:cNvSpPr>
          <p:nvPr>
            <p:ph type="title"/>
          </p:nvPr>
        </p:nvSpPr>
        <p:spPr>
          <a:xfrm>
            <a:off x="809976" y="-2081"/>
            <a:ext cx="10926000" cy="1350000"/>
          </a:xfrm>
        </p:spPr>
        <p:txBody>
          <a:bodyPr anchor="ctr">
            <a:normAutofit/>
          </a:bodyPr>
          <a:lstStyle/>
          <a:p>
            <a:pPr>
              <a:lnSpc>
                <a:spcPct val="90000"/>
              </a:lnSpc>
            </a:pPr>
            <a:r>
              <a:rPr lang="nb-NO" sz="2500" b="0" i="0">
                <a:effectLst/>
              </a:rPr>
              <a:t>23/23-B - Løypemelding: Utvikling av den eigenfinansierte studieporteføljen ved HVL - </a:t>
            </a:r>
            <a:r>
              <a:rPr lang="nb-NO" sz="2500" b="0" i="0" err="1">
                <a:effectLst/>
              </a:rPr>
              <a:t>Innmeldingar</a:t>
            </a:r>
            <a:r>
              <a:rPr lang="nb-NO" sz="2500" b="0" i="0">
                <a:effectLst/>
              </a:rPr>
              <a:t> av planlagte </a:t>
            </a:r>
            <a:r>
              <a:rPr lang="nb-NO" sz="2500" b="0" i="0" err="1">
                <a:effectLst/>
              </a:rPr>
              <a:t>endringar</a:t>
            </a:r>
            <a:r>
              <a:rPr lang="nb-NO" sz="2500" b="0" i="0">
                <a:effectLst/>
              </a:rPr>
              <a:t> </a:t>
            </a:r>
            <a:r>
              <a:rPr lang="nb-NO" sz="2500" b="0" i="0" err="1">
                <a:effectLst/>
              </a:rPr>
              <a:t>frå</a:t>
            </a:r>
            <a:r>
              <a:rPr lang="nb-NO" sz="2500" b="0" i="0">
                <a:effectLst/>
              </a:rPr>
              <a:t> studieåret 2024/25</a:t>
            </a:r>
            <a:br>
              <a:rPr lang="nb-NO" sz="2500" b="0" i="0">
                <a:effectLst/>
              </a:rPr>
            </a:br>
            <a:endParaRPr lang="nb-NO" sz="2500"/>
          </a:p>
        </p:txBody>
      </p:sp>
      <p:sp>
        <p:nvSpPr>
          <p:cNvPr id="13" name="Footer Placeholder 3">
            <a:extLst>
              <a:ext uri="{FF2B5EF4-FFF2-40B4-BE49-F238E27FC236}">
                <a16:creationId xmlns:a16="http://schemas.microsoft.com/office/drawing/2014/main" id="{DE4D6D09-FA70-7ED2-42EA-63F540B29F78}"/>
              </a:ext>
            </a:extLst>
          </p:cNvPr>
          <p:cNvSpPr>
            <a:spLocks noGrp="1"/>
          </p:cNvSpPr>
          <p:nvPr>
            <p:ph type="ftr" sz="quarter" idx="10"/>
          </p:nvPr>
        </p:nvSpPr>
        <p:spPr>
          <a:xfrm>
            <a:off x="811950" y="6408000"/>
            <a:ext cx="10923477" cy="450000"/>
          </a:xfrm>
        </p:spPr>
        <p:txBody>
          <a:bodyPr/>
          <a:lstStyle/>
          <a:p>
            <a:endParaRPr lang="nn-NO"/>
          </a:p>
        </p:txBody>
      </p:sp>
      <p:sp>
        <p:nvSpPr>
          <p:cNvPr id="6" name="Plassholder for lysbildenummer 5">
            <a:extLst>
              <a:ext uri="{FF2B5EF4-FFF2-40B4-BE49-F238E27FC236}">
                <a16:creationId xmlns:a16="http://schemas.microsoft.com/office/drawing/2014/main" id="{298C44D1-88D4-F7CF-E0D1-B5EC8AEAADDA}"/>
              </a:ext>
            </a:extLst>
          </p:cNvPr>
          <p:cNvSpPr>
            <a:spLocks noGrp="1"/>
          </p:cNvSpPr>
          <p:nvPr>
            <p:ph type="sldNum" sz="quarter" idx="11"/>
          </p:nvPr>
        </p:nvSpPr>
        <p:spPr>
          <a:xfrm>
            <a:off x="11738087" y="6406054"/>
            <a:ext cx="450000" cy="450000"/>
          </a:xfrm>
        </p:spPr>
        <p:txBody>
          <a:bodyPr anchor="ctr">
            <a:normAutofit/>
          </a:bodyPr>
          <a:lstStyle/>
          <a:p>
            <a:pPr>
              <a:spcAft>
                <a:spcPts val="600"/>
              </a:spcAft>
            </a:pPr>
            <a:fld id="{D0BEE4E4-E047-6A49-BCB9-4D06E7BA237B}" type="slidenum">
              <a:rPr lang="nn-NO" smtClean="0"/>
              <a:pPr>
                <a:spcAft>
                  <a:spcPts val="600"/>
                </a:spcAft>
              </a:pPr>
              <a:t>3</a:t>
            </a:fld>
            <a:endParaRPr lang="nn-NO"/>
          </a:p>
        </p:txBody>
      </p:sp>
      <p:graphicFrame>
        <p:nvGraphicFramePr>
          <p:cNvPr id="8" name="Plassholder for innhold 5">
            <a:extLst>
              <a:ext uri="{FF2B5EF4-FFF2-40B4-BE49-F238E27FC236}">
                <a16:creationId xmlns:a16="http://schemas.microsoft.com/office/drawing/2014/main" id="{192C6BC0-2667-3343-BE35-9E832B2E88E0}"/>
              </a:ext>
            </a:extLst>
          </p:cNvPr>
          <p:cNvGraphicFramePr>
            <a:graphicFrameLocks noGrp="1"/>
          </p:cNvGraphicFramePr>
          <p:nvPr>
            <p:ph idx="1"/>
            <p:extLst>
              <p:ext uri="{D42A27DB-BD31-4B8C-83A1-F6EECF244321}">
                <p14:modId xmlns:p14="http://schemas.microsoft.com/office/powerpoint/2010/main" val="102173265"/>
              </p:ext>
            </p:extLst>
          </p:nvPr>
        </p:nvGraphicFramePr>
        <p:xfrm>
          <a:off x="809427" y="1356606"/>
          <a:ext cx="10926000" cy="5065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288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AC94B8B-A048-8679-7E6E-A5424CDB3738}"/>
              </a:ext>
            </a:extLst>
          </p:cNvPr>
          <p:cNvSpPr>
            <a:spLocks noGrp="1"/>
          </p:cNvSpPr>
          <p:nvPr>
            <p:ph type="title"/>
          </p:nvPr>
        </p:nvSpPr>
        <p:spPr>
          <a:xfrm>
            <a:off x="809976" y="-2081"/>
            <a:ext cx="10926000" cy="1350000"/>
          </a:xfrm>
        </p:spPr>
        <p:txBody>
          <a:bodyPr anchor="ctr">
            <a:normAutofit/>
          </a:bodyPr>
          <a:lstStyle/>
          <a:p>
            <a:r>
              <a:rPr lang="en-US"/>
              <a:t>Rammer for </a:t>
            </a:r>
            <a:r>
              <a:rPr lang="en-US" err="1"/>
              <a:t>arbeidet</a:t>
            </a:r>
            <a:r>
              <a:rPr lang="en-US"/>
              <a:t> </a:t>
            </a:r>
          </a:p>
        </p:txBody>
      </p:sp>
      <p:sp>
        <p:nvSpPr>
          <p:cNvPr id="23" name="Footer Placeholder 3">
            <a:extLst>
              <a:ext uri="{FF2B5EF4-FFF2-40B4-BE49-F238E27FC236}">
                <a16:creationId xmlns:a16="http://schemas.microsoft.com/office/drawing/2014/main" id="{6976CF69-D044-3A07-B0E9-18E6FDCB99E5}"/>
              </a:ext>
            </a:extLst>
          </p:cNvPr>
          <p:cNvSpPr>
            <a:spLocks noGrp="1"/>
          </p:cNvSpPr>
          <p:nvPr>
            <p:ph type="ftr" sz="quarter" idx="10"/>
          </p:nvPr>
        </p:nvSpPr>
        <p:spPr>
          <a:xfrm>
            <a:off x="811950" y="6408000"/>
            <a:ext cx="10923477" cy="450000"/>
          </a:xfrm>
        </p:spPr>
        <p:txBody>
          <a:bodyPr/>
          <a:lstStyle/>
          <a:p>
            <a:endParaRPr lang="nn-NO"/>
          </a:p>
        </p:txBody>
      </p:sp>
      <p:sp>
        <p:nvSpPr>
          <p:cNvPr id="5" name="Plassholder for lysbildenummer 4">
            <a:extLst>
              <a:ext uri="{FF2B5EF4-FFF2-40B4-BE49-F238E27FC236}">
                <a16:creationId xmlns:a16="http://schemas.microsoft.com/office/drawing/2014/main" id="{A9FFE7E8-83CA-DBA1-07F4-89D2D61A04C1}"/>
              </a:ext>
            </a:extLst>
          </p:cNvPr>
          <p:cNvSpPr>
            <a:spLocks noGrp="1"/>
          </p:cNvSpPr>
          <p:nvPr>
            <p:ph type="sldNum" sz="quarter" idx="11"/>
          </p:nvPr>
        </p:nvSpPr>
        <p:spPr>
          <a:xfrm>
            <a:off x="11738087" y="6406054"/>
            <a:ext cx="450000" cy="450000"/>
          </a:xfrm>
        </p:spPr>
        <p:txBody>
          <a:bodyPr anchor="ctr">
            <a:normAutofit/>
          </a:bodyPr>
          <a:lstStyle/>
          <a:p>
            <a:pPr>
              <a:spcAft>
                <a:spcPts val="600"/>
              </a:spcAft>
            </a:pPr>
            <a:fld id="{D0BEE4E4-E047-6A49-BCB9-4D06E7BA237B}" type="slidenum">
              <a:rPr lang="nn-NO" smtClean="0"/>
              <a:pPr>
                <a:spcAft>
                  <a:spcPts val="600"/>
                </a:spcAft>
              </a:pPr>
              <a:t>4</a:t>
            </a:fld>
            <a:endParaRPr lang="nn-NO"/>
          </a:p>
        </p:txBody>
      </p:sp>
      <p:graphicFrame>
        <p:nvGraphicFramePr>
          <p:cNvPr id="7" name="Plassholder for innhold 2">
            <a:extLst>
              <a:ext uri="{FF2B5EF4-FFF2-40B4-BE49-F238E27FC236}">
                <a16:creationId xmlns:a16="http://schemas.microsoft.com/office/drawing/2014/main" id="{D17807B3-3656-1435-CB70-9EA40FF7C677}"/>
              </a:ext>
            </a:extLst>
          </p:cNvPr>
          <p:cNvGraphicFramePr>
            <a:graphicFrameLocks noGrp="1"/>
          </p:cNvGraphicFramePr>
          <p:nvPr>
            <p:ph idx="1"/>
            <p:extLst>
              <p:ext uri="{D42A27DB-BD31-4B8C-83A1-F6EECF244321}">
                <p14:modId xmlns:p14="http://schemas.microsoft.com/office/powerpoint/2010/main" val="1268627962"/>
              </p:ext>
            </p:extLst>
          </p:nvPr>
        </p:nvGraphicFramePr>
        <p:xfrm>
          <a:off x="809427" y="1356606"/>
          <a:ext cx="10926000" cy="5065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213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6A967495-1179-4F4D-83CA-735837169ACA}"/>
              </a:ext>
            </a:extLst>
          </p:cNvPr>
          <p:cNvSpPr txBox="1"/>
          <p:nvPr/>
        </p:nvSpPr>
        <p:spPr>
          <a:xfrm>
            <a:off x="809976" y="-2081"/>
            <a:ext cx="10926000" cy="1350000"/>
          </a:xfrm>
          <a:prstGeom prst="rect">
            <a:avLst/>
          </a:prstGeom>
        </p:spPr>
        <p:txBody>
          <a:bodyPr vert="horz" lIns="0" tIns="0" rIns="0" bIns="0" rtlCol="0" anchor="ctr">
            <a:normAutofit/>
          </a:bodyPr>
          <a:lstStyle/>
          <a:p>
            <a:pPr>
              <a:spcBef>
                <a:spcPct val="0"/>
              </a:spcBef>
              <a:spcAft>
                <a:spcPts val="600"/>
              </a:spcAft>
            </a:pPr>
            <a:r>
              <a:rPr lang="nn-NO" sz="3200" b="0" kern="1200">
                <a:solidFill>
                  <a:schemeClr val="tx2"/>
                </a:solidFill>
                <a:latin typeface="+mj-lt"/>
                <a:ea typeface="+mj-ea"/>
                <a:cs typeface="+mj-cs"/>
              </a:rPr>
              <a:t>Nye prosessar - Trafikklysmodellen</a:t>
            </a:r>
          </a:p>
        </p:txBody>
      </p:sp>
      <p:pic>
        <p:nvPicPr>
          <p:cNvPr id="7" name="Plassholder for innhold 6" descr="Et bilde som inneholder tekst, skjermbilde, kvittering, line&#10;&#10;Automatisk generert beskrivelse">
            <a:extLst>
              <a:ext uri="{FF2B5EF4-FFF2-40B4-BE49-F238E27FC236}">
                <a16:creationId xmlns:a16="http://schemas.microsoft.com/office/drawing/2014/main" id="{58C2039F-DAA8-B2F3-559E-16552F46109A}"/>
              </a:ext>
            </a:extLst>
          </p:cNvPr>
          <p:cNvPicPr>
            <a:picLocks noGrp="1" noChangeAspect="1"/>
          </p:cNvPicPr>
          <p:nvPr>
            <p:ph idx="1"/>
          </p:nvPr>
        </p:nvPicPr>
        <p:blipFill>
          <a:blip r:embed="rId3"/>
          <a:stretch>
            <a:fillRect/>
          </a:stretch>
        </p:blipFill>
        <p:spPr>
          <a:xfrm>
            <a:off x="1378379" y="1356606"/>
            <a:ext cx="9788095" cy="5065340"/>
          </a:xfrm>
          <a:noFill/>
        </p:spPr>
      </p:pic>
      <p:sp>
        <p:nvSpPr>
          <p:cNvPr id="16" name="Footer Placeholder 3">
            <a:extLst>
              <a:ext uri="{FF2B5EF4-FFF2-40B4-BE49-F238E27FC236}">
                <a16:creationId xmlns:a16="http://schemas.microsoft.com/office/drawing/2014/main" id="{A53840B7-62E8-7C71-7B9E-2804C4FDB739}"/>
              </a:ext>
            </a:extLst>
          </p:cNvPr>
          <p:cNvSpPr>
            <a:spLocks noGrp="1"/>
          </p:cNvSpPr>
          <p:nvPr>
            <p:ph type="ftr" sz="quarter" idx="10"/>
          </p:nvPr>
        </p:nvSpPr>
        <p:spPr>
          <a:xfrm>
            <a:off x="811950" y="6408000"/>
            <a:ext cx="10923477" cy="450000"/>
          </a:xfrm>
        </p:spPr>
        <p:txBody>
          <a:bodyPr/>
          <a:lstStyle/>
          <a:p>
            <a:endParaRPr lang="nn-NO"/>
          </a:p>
        </p:txBody>
      </p:sp>
      <p:sp>
        <p:nvSpPr>
          <p:cNvPr id="12" name="Slide Number Placeholder 4">
            <a:extLst>
              <a:ext uri="{FF2B5EF4-FFF2-40B4-BE49-F238E27FC236}">
                <a16:creationId xmlns:a16="http://schemas.microsoft.com/office/drawing/2014/main" id="{40860D7E-145A-B559-3DFE-4DE3727DDCB2}"/>
              </a:ext>
            </a:extLst>
          </p:cNvPr>
          <p:cNvSpPr>
            <a:spLocks noGrp="1"/>
          </p:cNvSpPr>
          <p:nvPr>
            <p:ph type="sldNum" sz="quarter" idx="11"/>
          </p:nvPr>
        </p:nvSpPr>
        <p:spPr>
          <a:xfrm>
            <a:off x="11738087" y="6406054"/>
            <a:ext cx="450000" cy="450000"/>
          </a:xfrm>
        </p:spPr>
        <p:txBody>
          <a:bodyPr lIns="0" tIns="0" rIns="0" bIns="0" anchor="ctr" anchorCtr="0">
            <a:normAutofit/>
          </a:bodyPr>
          <a:lstStyle/>
          <a:p>
            <a:pPr>
              <a:spcAft>
                <a:spcPts val="600"/>
              </a:spcAft>
            </a:pPr>
            <a:fld id="{D0BEE4E4-E047-6A49-BCB9-4D06E7BA237B}" type="slidenum">
              <a:rPr lang="nn-NO" smtClean="0"/>
              <a:pPr>
                <a:spcAft>
                  <a:spcPts val="600"/>
                </a:spcAft>
              </a:pPr>
              <a:t>5</a:t>
            </a:fld>
            <a:endParaRPr lang="nn-NO"/>
          </a:p>
        </p:txBody>
      </p:sp>
      <p:sp>
        <p:nvSpPr>
          <p:cNvPr id="5" name="Plassholder for lysbildenummer 4" hidden="1">
            <a:extLst>
              <a:ext uri="{FF2B5EF4-FFF2-40B4-BE49-F238E27FC236}">
                <a16:creationId xmlns:a16="http://schemas.microsoft.com/office/drawing/2014/main" id="{2710CF60-F905-8267-CA8F-EA978D74D859}"/>
              </a:ext>
            </a:extLst>
          </p:cNvPr>
          <p:cNvSpPr>
            <a:spLocks noGrp="1"/>
          </p:cNvSpPr>
          <p:nvPr>
            <p:ph type="sldNum" sz="quarter" idx="11"/>
          </p:nvPr>
        </p:nvSpPr>
        <p:spPr/>
        <p:txBody>
          <a:bodyPr/>
          <a:lstStyle/>
          <a:p>
            <a:pPr>
              <a:spcAft>
                <a:spcPts val="600"/>
              </a:spcAft>
            </a:pPr>
            <a:fld id="{D0BEE4E4-E047-6A49-BCB9-4D06E7BA237B}" type="slidenum">
              <a:rPr lang="nn-NO" smtClean="0"/>
              <a:pPr>
                <a:spcAft>
                  <a:spcPts val="600"/>
                </a:spcAft>
              </a:pPr>
              <a:t>5</a:t>
            </a:fld>
            <a:endParaRPr lang="nn-NO"/>
          </a:p>
        </p:txBody>
      </p:sp>
    </p:spTree>
    <p:extLst>
      <p:ext uri="{BB962C8B-B14F-4D97-AF65-F5344CB8AC3E}">
        <p14:creationId xmlns:p14="http://schemas.microsoft.com/office/powerpoint/2010/main" val="239168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3E7DF1-9E26-45A2-8981-46FE55DEE238}"/>
              </a:ext>
            </a:extLst>
          </p:cNvPr>
          <p:cNvSpPr>
            <a:spLocks noGrp="1"/>
          </p:cNvSpPr>
          <p:nvPr>
            <p:ph type="title"/>
          </p:nvPr>
        </p:nvSpPr>
        <p:spPr/>
        <p:txBody>
          <a:bodyPr/>
          <a:lstStyle/>
          <a:p>
            <a:r>
              <a:rPr lang="nb-NO"/>
              <a:t>Trekk av studium i studieåret 2023-24</a:t>
            </a:r>
          </a:p>
        </p:txBody>
      </p:sp>
      <p:graphicFrame>
        <p:nvGraphicFramePr>
          <p:cNvPr id="6" name="Tabell 6">
            <a:extLst>
              <a:ext uri="{FF2B5EF4-FFF2-40B4-BE49-F238E27FC236}">
                <a16:creationId xmlns:a16="http://schemas.microsoft.com/office/drawing/2014/main" id="{6037380D-5C10-49E2-B897-D305565C694F}"/>
              </a:ext>
            </a:extLst>
          </p:cNvPr>
          <p:cNvGraphicFramePr>
            <a:graphicFrameLocks noGrp="1"/>
          </p:cNvGraphicFramePr>
          <p:nvPr>
            <p:ph idx="1"/>
            <p:extLst>
              <p:ext uri="{D42A27DB-BD31-4B8C-83A1-F6EECF244321}">
                <p14:modId xmlns:p14="http://schemas.microsoft.com/office/powerpoint/2010/main" val="1170342367"/>
              </p:ext>
            </p:extLst>
          </p:nvPr>
        </p:nvGraphicFramePr>
        <p:xfrm>
          <a:off x="811213" y="1352550"/>
          <a:ext cx="10923585" cy="5400040"/>
        </p:xfrm>
        <a:graphic>
          <a:graphicData uri="http://schemas.openxmlformats.org/drawingml/2006/table">
            <a:tbl>
              <a:tblPr firstRow="1" bandRow="1">
                <a:tableStyleId>{5C22544A-7EE6-4342-B048-85BDC9FD1C3A}</a:tableStyleId>
              </a:tblPr>
              <a:tblGrid>
                <a:gridCol w="3641195">
                  <a:extLst>
                    <a:ext uri="{9D8B030D-6E8A-4147-A177-3AD203B41FA5}">
                      <a16:colId xmlns:a16="http://schemas.microsoft.com/office/drawing/2014/main" val="2503161816"/>
                    </a:ext>
                  </a:extLst>
                </a:gridCol>
                <a:gridCol w="3641195">
                  <a:extLst>
                    <a:ext uri="{9D8B030D-6E8A-4147-A177-3AD203B41FA5}">
                      <a16:colId xmlns:a16="http://schemas.microsoft.com/office/drawing/2014/main" val="2681999361"/>
                    </a:ext>
                  </a:extLst>
                </a:gridCol>
                <a:gridCol w="3641195">
                  <a:extLst>
                    <a:ext uri="{9D8B030D-6E8A-4147-A177-3AD203B41FA5}">
                      <a16:colId xmlns:a16="http://schemas.microsoft.com/office/drawing/2014/main" val="1396459542"/>
                    </a:ext>
                  </a:extLst>
                </a:gridCol>
              </a:tblGrid>
              <a:tr h="370840">
                <a:tc>
                  <a:txBody>
                    <a:bodyPr/>
                    <a:lstStyle/>
                    <a:p>
                      <a:r>
                        <a:rPr lang="nb-NO"/>
                        <a:t>Fakultet</a:t>
                      </a:r>
                    </a:p>
                  </a:txBody>
                  <a:tcPr/>
                </a:tc>
                <a:tc>
                  <a:txBody>
                    <a:bodyPr/>
                    <a:lstStyle/>
                    <a:p>
                      <a:r>
                        <a:rPr lang="nb-NO"/>
                        <a:t>Studieprogram</a:t>
                      </a:r>
                    </a:p>
                  </a:txBody>
                  <a:tcPr/>
                </a:tc>
                <a:tc>
                  <a:txBody>
                    <a:bodyPr/>
                    <a:lstStyle/>
                    <a:p>
                      <a:r>
                        <a:rPr lang="nb-NO"/>
                        <a:t>Omfordeling av </a:t>
                      </a:r>
                      <a:r>
                        <a:rPr lang="nb-NO" err="1"/>
                        <a:t>studieplassar</a:t>
                      </a:r>
                      <a:endParaRPr lang="nb-NO"/>
                    </a:p>
                  </a:txBody>
                  <a:tcPr/>
                </a:tc>
                <a:extLst>
                  <a:ext uri="{0D108BD9-81ED-4DB2-BD59-A6C34878D82A}">
                    <a16:rowId xmlns:a16="http://schemas.microsoft.com/office/drawing/2014/main" val="2925411717"/>
                  </a:ext>
                </a:extLst>
              </a:tr>
              <a:tr h="370840">
                <a:tc>
                  <a:txBody>
                    <a:bodyPr/>
                    <a:lstStyle/>
                    <a:p>
                      <a:r>
                        <a:rPr lang="nb-NO"/>
                        <a:t>Fakultet for helse- og </a:t>
                      </a:r>
                      <a:r>
                        <a:rPr lang="nb-NO" err="1"/>
                        <a:t>sosialvitskap</a:t>
                      </a:r>
                      <a:endParaRPr lang="nb-NO"/>
                    </a:p>
                  </a:txBody>
                  <a:tcPr/>
                </a:tc>
                <a:tc>
                  <a:txBody>
                    <a:bodyPr/>
                    <a:lstStyle/>
                    <a:p>
                      <a:r>
                        <a:rPr lang="nb-NO" sz="1800">
                          <a:effectLst/>
                          <a:latin typeface="Calibri" panose="020F0502020204030204" pitchFamily="34" charset="0"/>
                          <a:ea typeface="Calibri" panose="020F0502020204030204" pitchFamily="34" charset="0"/>
                          <a:cs typeface="Times New Roman" panose="02020603050405020304" pitchFamily="18" charset="0"/>
                        </a:rPr>
                        <a:t>Bachelor i sjukepleie - desentralisert deltidsutdanning ved campus Førde og Haugesund</a:t>
                      </a:r>
                      <a:endParaRPr lang="nb-NO"/>
                    </a:p>
                  </a:txBody>
                  <a:tcPr/>
                </a:tc>
                <a:tc>
                  <a:txBody>
                    <a:bodyPr/>
                    <a:lstStyle/>
                    <a:p>
                      <a:r>
                        <a:rPr lang="nn-NO" sz="1800">
                          <a:effectLst/>
                          <a:latin typeface="Calibri" panose="020F0502020204030204" pitchFamily="34" charset="0"/>
                          <a:ea typeface="Calibri" panose="020F0502020204030204" pitchFamily="34" charset="0"/>
                          <a:cs typeface="Times New Roman" panose="02020603050405020304" pitchFamily="18" charset="0"/>
                        </a:rPr>
                        <a:t>Søkjarane til avlyst studieprogram vil få tilbod om opptak i Bergen, med tilrettelegging for praksis i den regionen dei søkte</a:t>
                      </a:r>
                      <a:endParaRPr lang="nb-NO"/>
                    </a:p>
                  </a:txBody>
                  <a:tcPr/>
                </a:tc>
                <a:extLst>
                  <a:ext uri="{0D108BD9-81ED-4DB2-BD59-A6C34878D82A}">
                    <a16:rowId xmlns:a16="http://schemas.microsoft.com/office/drawing/2014/main" val="18013687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Fakultet for ingeniør- og </a:t>
                      </a:r>
                      <a:r>
                        <a:rPr lang="nb-NO" err="1"/>
                        <a:t>naturvitskap</a:t>
                      </a:r>
                      <a:endParaRPr lang="nb-NO"/>
                    </a:p>
                    <a:p>
                      <a:endParaRPr lang="nb-NO"/>
                    </a:p>
                  </a:txBody>
                  <a:tcPr/>
                </a:tc>
                <a:tc>
                  <a:txBody>
                    <a:bodyPr/>
                    <a:lstStyle/>
                    <a:p>
                      <a:r>
                        <a:rPr lang="nb-NO" sz="1800">
                          <a:effectLst/>
                          <a:latin typeface="Calibri" panose="020F0502020204030204" pitchFamily="34" charset="0"/>
                          <a:ea typeface="Calibri" panose="020F0502020204030204" pitchFamily="34" charset="0"/>
                          <a:cs typeface="Times New Roman" panose="02020603050405020304" pitchFamily="18" charset="0"/>
                        </a:rPr>
                        <a:t>Master i brannsikkerhet, campus Haugesund (20 studieplasser)</a:t>
                      </a:r>
                      <a:endParaRPr lang="nb-NO"/>
                    </a:p>
                  </a:txBody>
                  <a:tcPr/>
                </a:tc>
                <a:tc>
                  <a:txBody>
                    <a:bodyPr/>
                    <a:lstStyle/>
                    <a:p>
                      <a:r>
                        <a:rPr lang="nb-NO"/>
                        <a:t>Bachelor i ingeniørfag, data</a:t>
                      </a:r>
                    </a:p>
                    <a:p>
                      <a:endParaRPr lang="nb-NO"/>
                    </a:p>
                  </a:txBody>
                  <a:tcPr/>
                </a:tc>
                <a:extLst>
                  <a:ext uri="{0D108BD9-81ED-4DB2-BD59-A6C34878D82A}">
                    <a16:rowId xmlns:a16="http://schemas.microsoft.com/office/drawing/2014/main" val="4028233765"/>
                  </a:ext>
                </a:extLst>
              </a:tr>
              <a:tr h="370840">
                <a:tc rowSpan="2">
                  <a:txBody>
                    <a:bodyPr/>
                    <a:lstStyle/>
                    <a:p>
                      <a:r>
                        <a:rPr lang="nb-NO"/>
                        <a:t>Fakultet for </a:t>
                      </a:r>
                      <a:r>
                        <a:rPr lang="nb-NO" err="1"/>
                        <a:t>lærarutdanning</a:t>
                      </a:r>
                      <a:r>
                        <a:rPr lang="nb-NO"/>
                        <a:t>, kunst og kultur</a:t>
                      </a:r>
                    </a:p>
                  </a:txBody>
                  <a:tcPr/>
                </a:tc>
                <a:tc>
                  <a:txBody>
                    <a:bodyPr/>
                    <a:lstStyle/>
                    <a:p>
                      <a:pPr marL="342900" lvl="0" indent="-342900">
                        <a:spcAft>
                          <a:spcPts val="0"/>
                        </a:spcAft>
                        <a:buFont typeface="Symbol" panose="05050102010706020507" pitchFamily="18" charset="2"/>
                        <a:buChar char=""/>
                      </a:pPr>
                      <a:r>
                        <a:rPr lang="nn-NO" sz="1800">
                          <a:effectLst/>
                          <a:latin typeface="Calibri" panose="020F0502020204030204" pitchFamily="34" charset="0"/>
                          <a:ea typeface="Calibri" panose="020F0502020204030204" pitchFamily="34" charset="0"/>
                          <a:cs typeface="Times New Roman" panose="02020603050405020304" pitchFamily="18" charset="0"/>
                        </a:rPr>
                        <a:t>Lærarutdanning i praktiske og estetiske fag for trinn 1-13, campus Stord (40 studieplassar)</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0"/>
                        </a:spcAft>
                        <a:buFont typeface="Courier New" panose="02070309020205020404" pitchFamily="49" charset="0"/>
                        <a:buChar char="o"/>
                      </a:pPr>
                      <a:r>
                        <a:rPr lang="nn-NO" sz="1800">
                          <a:effectLst/>
                          <a:latin typeface="Calibri" panose="020F0502020204030204" pitchFamily="34" charset="0"/>
                          <a:ea typeface="Calibri" panose="020F0502020204030204" pitchFamily="34" charset="0"/>
                          <a:cs typeface="Times New Roman" panose="02020603050405020304" pitchFamily="18" charset="0"/>
                        </a:rPr>
                        <a:t>Studieretning kroppsøving og idrettsfag</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0"/>
                        </a:spcAft>
                        <a:buFont typeface="Courier New" panose="02070309020205020404" pitchFamily="49" charset="0"/>
                        <a:buChar char="o"/>
                      </a:pPr>
                      <a:r>
                        <a:rPr lang="nn-NO" sz="1800">
                          <a:effectLst/>
                          <a:latin typeface="Calibri" panose="020F0502020204030204" pitchFamily="34" charset="0"/>
                          <a:ea typeface="Calibri" panose="020F0502020204030204" pitchFamily="34" charset="0"/>
                          <a:cs typeface="Times New Roman" panose="02020603050405020304" pitchFamily="18" charset="0"/>
                        </a:rPr>
                        <a:t>Studieretning musikk</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endParaRPr lang="nb-NO"/>
                    </a:p>
                  </a:txBody>
                  <a:tcPr/>
                </a:tc>
                <a:tc rowSpan="2">
                  <a:txBody>
                    <a:bodyPr/>
                    <a:lstStyle/>
                    <a:p>
                      <a:r>
                        <a:rPr lang="nn-NO" sz="1800">
                          <a:effectLst/>
                          <a:latin typeface="Calibri" panose="020F0502020204030204" pitchFamily="34" charset="0"/>
                          <a:ea typeface="Calibri" panose="020F0502020204030204" pitchFamily="34" charset="0"/>
                          <a:cs typeface="Times New Roman" panose="02020603050405020304" pitchFamily="18" charset="0"/>
                        </a:rPr>
                        <a:t>Fakultetet viser til at dei vil bruke studieplassane ved å auke opptaket på studiar med god nok rekruttering. Vidare planlegg fakultetet  å tilby eit FKN801 Friluftsliv i kystnære naturmiljø på campus Stord våren 2024 </a:t>
                      </a:r>
                      <a:endParaRPr lang="nb-NO"/>
                    </a:p>
                  </a:txBody>
                  <a:tcPr/>
                </a:tc>
                <a:extLst>
                  <a:ext uri="{0D108BD9-81ED-4DB2-BD59-A6C34878D82A}">
                    <a16:rowId xmlns:a16="http://schemas.microsoft.com/office/drawing/2014/main" val="964057121"/>
                  </a:ext>
                </a:extLst>
              </a:tr>
              <a:tr h="370840">
                <a:tc vMerge="1">
                  <a:txBody>
                    <a:bodyPr/>
                    <a:lstStyle/>
                    <a:p>
                      <a:endParaRPr lang="nb-NO"/>
                    </a:p>
                  </a:txBody>
                  <a:tcPr/>
                </a:tc>
                <a:tc>
                  <a:txBody>
                    <a:bodyPr/>
                    <a:lstStyle/>
                    <a:p>
                      <a:pPr marL="342900" lvl="0" indent="-342900">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Bachelor in Community Arts, campus Stord (20 </a:t>
                      </a:r>
                      <a:r>
                        <a:rPr lang="en-US" sz="1800" err="1">
                          <a:effectLst/>
                          <a:latin typeface="Calibri" panose="020F0502020204030204" pitchFamily="34" charset="0"/>
                          <a:ea typeface="Calibri" panose="020F0502020204030204" pitchFamily="34" charset="0"/>
                          <a:cs typeface="Times New Roman" panose="02020603050405020304" pitchFamily="18" charset="0"/>
                        </a:rPr>
                        <a:t>studieplassar</a:t>
                      </a:r>
                      <a:r>
                        <a:rPr lang="en-US" sz="1800">
                          <a:effectLst/>
                          <a:latin typeface="Calibri" panose="020F0502020204030204" pitchFamily="34" charset="0"/>
                          <a:ea typeface="Calibri" panose="020F0502020204030204" pitchFamily="34" charset="0"/>
                          <a:cs typeface="Times New Roman" panose="02020603050405020304" pitchFamily="18" charset="0"/>
                        </a:rPr>
                        <a:t>)</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endParaRPr lang="nb-NO"/>
                    </a:p>
                  </a:txBody>
                  <a:tcPr/>
                </a:tc>
                <a:tc vMerge="1">
                  <a:txBody>
                    <a:bodyPr/>
                    <a:lstStyle/>
                    <a:p>
                      <a:endParaRPr lang="nb-NO"/>
                    </a:p>
                  </a:txBody>
                  <a:tcPr/>
                </a:tc>
                <a:extLst>
                  <a:ext uri="{0D108BD9-81ED-4DB2-BD59-A6C34878D82A}">
                    <a16:rowId xmlns:a16="http://schemas.microsoft.com/office/drawing/2014/main" val="4076462850"/>
                  </a:ext>
                </a:extLst>
              </a:tr>
            </a:tbl>
          </a:graphicData>
        </a:graphic>
      </p:graphicFrame>
      <p:sp>
        <p:nvSpPr>
          <p:cNvPr id="4" name="Plassholder for bunntekst 3">
            <a:extLst>
              <a:ext uri="{FF2B5EF4-FFF2-40B4-BE49-F238E27FC236}">
                <a16:creationId xmlns:a16="http://schemas.microsoft.com/office/drawing/2014/main" id="{44C37665-C4C0-4995-B8F1-889B22335050}"/>
              </a:ext>
            </a:extLst>
          </p:cNvPr>
          <p:cNvSpPr>
            <a:spLocks noGrp="1"/>
          </p:cNvSpPr>
          <p:nvPr>
            <p:ph type="ftr" sz="quarter" idx="10"/>
          </p:nvPr>
        </p:nvSpPr>
        <p:spPr/>
        <p:txBody>
          <a:bodyPr/>
          <a:lstStyle/>
          <a:p>
            <a:endParaRPr lang="nn-NO"/>
          </a:p>
        </p:txBody>
      </p:sp>
      <p:sp>
        <p:nvSpPr>
          <p:cNvPr id="5" name="Plassholder for lysbildenummer 4">
            <a:extLst>
              <a:ext uri="{FF2B5EF4-FFF2-40B4-BE49-F238E27FC236}">
                <a16:creationId xmlns:a16="http://schemas.microsoft.com/office/drawing/2014/main" id="{BD90DFA1-C0E8-4AEE-8B50-E258F4F1E1C3}"/>
              </a:ext>
            </a:extLst>
          </p:cNvPr>
          <p:cNvSpPr>
            <a:spLocks noGrp="1"/>
          </p:cNvSpPr>
          <p:nvPr>
            <p:ph type="sldNum" sz="quarter" idx="11"/>
          </p:nvPr>
        </p:nvSpPr>
        <p:spPr/>
        <p:txBody>
          <a:bodyPr/>
          <a:lstStyle/>
          <a:p>
            <a:fld id="{D0BEE4E4-E047-6A49-BCB9-4D06E7BA237B}" type="slidenum">
              <a:rPr lang="nn-NO" smtClean="0"/>
              <a:pPr/>
              <a:t>6</a:t>
            </a:fld>
            <a:endParaRPr lang="nn-NO"/>
          </a:p>
        </p:txBody>
      </p:sp>
    </p:spTree>
    <p:extLst>
      <p:ext uri="{BB962C8B-B14F-4D97-AF65-F5344CB8AC3E}">
        <p14:creationId xmlns:p14="http://schemas.microsoft.com/office/powerpoint/2010/main" val="219823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7DB126-6988-4C72-94A7-3560B9F45C96}"/>
              </a:ext>
            </a:extLst>
          </p:cNvPr>
          <p:cNvSpPr>
            <a:spLocks noGrp="1"/>
          </p:cNvSpPr>
          <p:nvPr>
            <p:ph type="title"/>
          </p:nvPr>
        </p:nvSpPr>
        <p:spPr/>
        <p:txBody>
          <a:bodyPr/>
          <a:lstStyle/>
          <a:p>
            <a:r>
              <a:rPr lang="nb-NO"/>
              <a:t>Innmeldte </a:t>
            </a:r>
            <a:r>
              <a:rPr lang="nb-NO" err="1"/>
              <a:t>endringar</a:t>
            </a:r>
            <a:r>
              <a:rPr lang="nb-NO"/>
              <a:t> FHS</a:t>
            </a:r>
          </a:p>
        </p:txBody>
      </p:sp>
      <p:graphicFrame>
        <p:nvGraphicFramePr>
          <p:cNvPr id="13" name="Tabell 13">
            <a:extLst>
              <a:ext uri="{FF2B5EF4-FFF2-40B4-BE49-F238E27FC236}">
                <a16:creationId xmlns:a16="http://schemas.microsoft.com/office/drawing/2014/main" id="{5378AB77-1317-4EA7-B06F-FADAF810C872}"/>
              </a:ext>
            </a:extLst>
          </p:cNvPr>
          <p:cNvGraphicFramePr>
            <a:graphicFrameLocks noGrp="1"/>
          </p:cNvGraphicFramePr>
          <p:nvPr>
            <p:ph idx="1"/>
            <p:extLst>
              <p:ext uri="{D42A27DB-BD31-4B8C-83A1-F6EECF244321}">
                <p14:modId xmlns:p14="http://schemas.microsoft.com/office/powerpoint/2010/main" val="1214703261"/>
              </p:ext>
            </p:extLst>
          </p:nvPr>
        </p:nvGraphicFramePr>
        <p:xfrm>
          <a:off x="809625" y="1347918"/>
          <a:ext cx="10925174" cy="5056190"/>
        </p:xfrm>
        <a:graphic>
          <a:graphicData uri="http://schemas.openxmlformats.org/drawingml/2006/table">
            <a:tbl>
              <a:tblPr firstRow="1" bandRow="1">
                <a:tableStyleId>{5C22544A-7EE6-4342-B048-85BDC9FD1C3A}</a:tableStyleId>
              </a:tblPr>
              <a:tblGrid>
                <a:gridCol w="2944228">
                  <a:extLst>
                    <a:ext uri="{9D8B030D-6E8A-4147-A177-3AD203B41FA5}">
                      <a16:colId xmlns:a16="http://schemas.microsoft.com/office/drawing/2014/main" val="2113509616"/>
                    </a:ext>
                  </a:extLst>
                </a:gridCol>
                <a:gridCol w="7980946">
                  <a:extLst>
                    <a:ext uri="{9D8B030D-6E8A-4147-A177-3AD203B41FA5}">
                      <a16:colId xmlns:a16="http://schemas.microsoft.com/office/drawing/2014/main" val="1710724086"/>
                    </a:ext>
                  </a:extLst>
                </a:gridCol>
              </a:tblGrid>
              <a:tr h="498271">
                <a:tc>
                  <a:txBody>
                    <a:bodyPr/>
                    <a:lstStyle/>
                    <a:p>
                      <a:r>
                        <a:rPr lang="nb-NO"/>
                        <a:t>Studieprogram</a:t>
                      </a:r>
                    </a:p>
                  </a:txBody>
                  <a:tcPr/>
                </a:tc>
                <a:tc>
                  <a:txBody>
                    <a:bodyPr/>
                    <a:lstStyle/>
                    <a:p>
                      <a:r>
                        <a:rPr lang="nb-NO"/>
                        <a:t>Kommentar</a:t>
                      </a:r>
                    </a:p>
                  </a:txBody>
                  <a:tcPr/>
                </a:tc>
                <a:extLst>
                  <a:ext uri="{0D108BD9-81ED-4DB2-BD59-A6C34878D82A}">
                    <a16:rowId xmlns:a16="http://schemas.microsoft.com/office/drawing/2014/main" val="439628913"/>
                  </a:ext>
                </a:extLst>
              </a:tr>
              <a:tr h="498271">
                <a:tc gridSpan="2">
                  <a:txBody>
                    <a:bodyPr/>
                    <a:lstStyle/>
                    <a:p>
                      <a:r>
                        <a:rPr lang="nn-NO" sz="1800" b="1">
                          <a:effectLst/>
                          <a:latin typeface="Arial" panose="020B0604020202020204" pitchFamily="34" charset="0"/>
                          <a:ea typeface="Times New Roman" panose="02020603050405020304" pitchFamily="18" charset="0"/>
                        </a:rPr>
                        <a:t>Etablering av nye </a:t>
                      </a:r>
                      <a:r>
                        <a:rPr lang="nn-NO" sz="1800" b="1" err="1">
                          <a:effectLst/>
                          <a:latin typeface="Arial" panose="020B0604020202020204" pitchFamily="34" charset="0"/>
                          <a:ea typeface="Times New Roman" panose="02020603050405020304" pitchFamily="18" charset="0"/>
                        </a:rPr>
                        <a:t>gradsprogram</a:t>
                      </a:r>
                      <a:endParaRPr lang="nb-NO"/>
                    </a:p>
                  </a:txBody>
                  <a:tcPr/>
                </a:tc>
                <a:tc hMerge="1">
                  <a:txBody>
                    <a:bodyPr/>
                    <a:lstStyle/>
                    <a:p>
                      <a:endParaRPr lang="nb-NO"/>
                    </a:p>
                  </a:txBody>
                  <a:tcPr/>
                </a:tc>
                <a:extLst>
                  <a:ext uri="{0D108BD9-81ED-4DB2-BD59-A6C34878D82A}">
                    <a16:rowId xmlns:a16="http://schemas.microsoft.com/office/drawing/2014/main" val="37874785"/>
                  </a:ext>
                </a:extLst>
              </a:tr>
              <a:tr h="871974">
                <a:tc>
                  <a:txBody>
                    <a:bodyPr/>
                    <a:lstStyle/>
                    <a:p>
                      <a:pPr>
                        <a:spcAft>
                          <a:spcPts val="0"/>
                        </a:spcAft>
                      </a:pPr>
                      <a:r>
                        <a:rPr lang="nb-NO" sz="1800">
                          <a:effectLst/>
                          <a:latin typeface="Arial" panose="020B0604020202020204" pitchFamily="34" charset="0"/>
                          <a:ea typeface="Times New Roman" panose="02020603050405020304" pitchFamily="18" charset="0"/>
                          <a:cs typeface="Arial" panose="020B0604020202020204" pitchFamily="34" charset="0"/>
                        </a:rPr>
                        <a:t>Master i idrettsfysioterapi</a:t>
                      </a:r>
                      <a:endParaRPr lang="nb-NO"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n-NO" sz="1800">
                          <a:effectLst/>
                          <a:latin typeface="Arial" panose="020B0604020202020204" pitchFamily="34" charset="0"/>
                          <a:ea typeface="Times New Roman" panose="02020603050405020304" pitchFamily="18" charset="0"/>
                          <a:cs typeface="Arial" panose="020B0604020202020204" pitchFamily="34" charset="0"/>
                        </a:rPr>
                        <a:t>Utgreiingsløyve vart gitt i styresak </a:t>
                      </a:r>
                      <a:r>
                        <a:rPr lang="nn-NO" sz="18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40/22-B</a:t>
                      </a:r>
                      <a:r>
                        <a:rPr lang="nn-NO" sz="1800">
                          <a:effectLst/>
                          <a:latin typeface="Arial" panose="020B0604020202020204" pitchFamily="34" charset="0"/>
                          <a:ea typeface="Times New Roman" panose="02020603050405020304" pitchFamily="18" charset="0"/>
                          <a:cs typeface="Arial" panose="020B0604020202020204" pitchFamily="34" charset="0"/>
                        </a:rPr>
                        <a:t>. </a:t>
                      </a:r>
                      <a:endParaRPr lang="nb-NO" sz="18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nn-NO" sz="1800">
                          <a:effectLst/>
                          <a:latin typeface="Arial" panose="020B0604020202020204" pitchFamily="34" charset="0"/>
                          <a:ea typeface="Times New Roman" panose="02020603050405020304" pitchFamily="18" charset="0"/>
                          <a:cs typeface="Arial" panose="020B0604020202020204" pitchFamily="34" charset="0"/>
                        </a:rPr>
                        <a:t>Fakultetet planlegg å søke </a:t>
                      </a:r>
                      <a:r>
                        <a:rPr lang="nn-NO" sz="1800" err="1">
                          <a:effectLst/>
                          <a:latin typeface="Arial" panose="020B0604020202020204" pitchFamily="34" charset="0"/>
                          <a:ea typeface="Times New Roman" panose="02020603050405020304" pitchFamily="18" charset="0"/>
                          <a:cs typeface="Arial" panose="020B0604020202020204" pitchFamily="34" charset="0"/>
                        </a:rPr>
                        <a:t>akkreditering</a:t>
                      </a:r>
                      <a:r>
                        <a:rPr lang="nn-NO" sz="1800">
                          <a:effectLst/>
                          <a:latin typeface="Arial" panose="020B0604020202020204" pitchFamily="34" charset="0"/>
                          <a:ea typeface="Times New Roman" panose="02020603050405020304" pitchFamily="18" charset="0"/>
                          <a:cs typeface="Arial" panose="020B0604020202020204" pitchFamily="34" charset="0"/>
                        </a:rPr>
                        <a:t> av programmet med ei studieretning i fysioterapi. Fakultetet ønsker å etablere denne i samarbeid med FLKI.</a:t>
                      </a:r>
                      <a:endParaRPr lang="nb-NO"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6589921"/>
                  </a:ext>
                </a:extLst>
              </a:tr>
              <a:tr h="373703">
                <a:tc gridSpan="2">
                  <a:txBody>
                    <a:bodyPr/>
                    <a:lstStyle/>
                    <a:p>
                      <a:pPr>
                        <a:spcAft>
                          <a:spcPts val="0"/>
                        </a:spcAft>
                      </a:pPr>
                      <a:r>
                        <a:rPr lang="nn-NO" sz="1800" b="1">
                          <a:effectLst/>
                          <a:latin typeface="Arial" panose="020B0604020202020204" pitchFamily="34" charset="0"/>
                          <a:ea typeface="Times New Roman" panose="02020603050405020304" pitchFamily="18" charset="0"/>
                          <a:cs typeface="Arial" panose="020B0604020202020204" pitchFamily="34" charset="0"/>
                        </a:rPr>
                        <a:t>Vesentlege endringar </a:t>
                      </a:r>
                      <a:endParaRPr lang="nb-NO"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nb-NO"/>
                    </a:p>
                  </a:txBody>
                  <a:tcPr/>
                </a:tc>
                <a:extLst>
                  <a:ext uri="{0D108BD9-81ED-4DB2-BD59-A6C34878D82A}">
                    <a16:rowId xmlns:a16="http://schemas.microsoft.com/office/drawing/2014/main" val="637481317"/>
                  </a:ext>
                </a:extLst>
              </a:tr>
              <a:tr h="832285">
                <a:tc>
                  <a:txBody>
                    <a:bodyPr/>
                    <a:lstStyle/>
                    <a:p>
                      <a:pPr>
                        <a:spcAft>
                          <a:spcPts val="0"/>
                        </a:spcAft>
                      </a:pPr>
                      <a:r>
                        <a:rPr lang="nb-NO" sz="1800">
                          <a:effectLst/>
                          <a:latin typeface="Arial" panose="020B0604020202020204" pitchFamily="34" charset="0"/>
                          <a:ea typeface="Times New Roman" panose="02020603050405020304" pitchFamily="18" charset="0"/>
                          <a:cs typeface="Arial" panose="020B0604020202020204" pitchFamily="34" charset="0"/>
                        </a:rPr>
                        <a:t>Master i jordmorfag</a:t>
                      </a:r>
                      <a:endParaRPr lang="nb-NO"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n-NO" sz="1800">
                          <a:effectLst/>
                          <a:latin typeface="Arial" panose="020B0604020202020204" pitchFamily="34" charset="0"/>
                          <a:ea typeface="Times New Roman" panose="02020603050405020304" pitchFamily="18" charset="0"/>
                          <a:cs typeface="Arial" panose="020B0604020202020204" pitchFamily="34" charset="0"/>
                        </a:rPr>
                        <a:t>Det skal utarbeidast ny studieplan etter nye nasjonale retningslinjer. Det går føre eit arbeid nasjonalt og fakultetet reknar med oppstart 2024 eller 2025. </a:t>
                      </a:r>
                      <a:endParaRPr lang="nb-NO"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8139269"/>
                  </a:ext>
                </a:extLst>
              </a:tr>
              <a:tr h="871974">
                <a:tc>
                  <a:txBody>
                    <a:bodyPr/>
                    <a:lstStyle/>
                    <a:p>
                      <a:pPr>
                        <a:spcAft>
                          <a:spcPts val="0"/>
                        </a:spcAft>
                      </a:pPr>
                      <a:r>
                        <a:rPr lang="nb-NO" sz="1800">
                          <a:effectLst/>
                          <a:latin typeface="Arial" panose="020B0604020202020204" pitchFamily="34" charset="0"/>
                          <a:ea typeface="Times New Roman" panose="02020603050405020304" pitchFamily="18" charset="0"/>
                          <a:cs typeface="Arial" panose="020B0604020202020204" pitchFamily="34" charset="0"/>
                        </a:rPr>
                        <a:t>Master i psykisk helse- og rusarbeid</a:t>
                      </a:r>
                      <a:endParaRPr lang="nb-NO"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b-NO" sz="1800">
                          <a:effectLst/>
                          <a:latin typeface="Arial" panose="020B0604020202020204" pitchFamily="34" charset="0"/>
                          <a:ea typeface="Times New Roman" panose="02020603050405020304" pitchFamily="18" charset="0"/>
                          <a:cs typeface="Arial" panose="020B0604020202020204" pitchFamily="34" charset="0"/>
                        </a:rPr>
                        <a:t>Master i psykisk helse- og rusarbeid gjennomgår ein revisjon med oppstart etter ny studieplan hausten 2024. Dette gjeld og for vidareutdanning i psykisk helse- og rusarbeid. Arbeidet er forankra i nye felles nasjonale retningslinjer.</a:t>
                      </a:r>
                      <a:endParaRPr lang="nb-NO"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9884633"/>
                  </a:ext>
                </a:extLst>
              </a:tr>
              <a:tr h="1109712">
                <a:tc>
                  <a:txBody>
                    <a:bodyPr/>
                    <a:lstStyle/>
                    <a:p>
                      <a:pPr>
                        <a:spcAft>
                          <a:spcPts val="0"/>
                        </a:spcAft>
                      </a:pPr>
                      <a:r>
                        <a:rPr lang="nb-NO" sz="1800">
                          <a:effectLst/>
                          <a:latin typeface="Arial" panose="020B0604020202020204" pitchFamily="34" charset="0"/>
                          <a:ea typeface="Times New Roman" panose="02020603050405020304" pitchFamily="18" charset="0"/>
                          <a:cs typeface="Arial" panose="020B0604020202020204" pitchFamily="34" charset="0"/>
                        </a:rPr>
                        <a:t>Master i </a:t>
                      </a:r>
                      <a:r>
                        <a:rPr lang="nb-NO" sz="1800" err="1">
                          <a:effectLst/>
                          <a:latin typeface="Arial" panose="020B0604020202020204" pitchFamily="34" charset="0"/>
                          <a:ea typeface="Times New Roman" panose="02020603050405020304" pitchFamily="18" charset="0"/>
                          <a:cs typeface="Arial" panose="020B0604020202020204" pitchFamily="34" charset="0"/>
                        </a:rPr>
                        <a:t>sosialvitskap</a:t>
                      </a:r>
                      <a:endParaRPr lang="nb-NO"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n-NO" sz="1800">
                          <a:effectLst/>
                          <a:latin typeface="Arial" panose="020B0604020202020204" pitchFamily="34" charset="0"/>
                          <a:ea typeface="Times New Roman" panose="02020603050405020304" pitchFamily="18" charset="0"/>
                          <a:cs typeface="Arial" panose="020B0604020202020204" pitchFamily="34" charset="0"/>
                        </a:rPr>
                        <a:t>Det er i gang eit arbeid med å legge til rette for å tilby Master i sosialvitskap som deltidsutdanning. Det vert og arbeidt med å gjere studieprogrammet fleksibelt, for slik å kunne tilby utdanninga på fleire campus.</a:t>
                      </a:r>
                      <a:endParaRPr lang="nb-NO"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9739476"/>
                  </a:ext>
                </a:extLst>
              </a:tr>
            </a:tbl>
          </a:graphicData>
        </a:graphic>
      </p:graphicFrame>
      <p:sp>
        <p:nvSpPr>
          <p:cNvPr id="4" name="Plassholder for bunntekst 3">
            <a:extLst>
              <a:ext uri="{FF2B5EF4-FFF2-40B4-BE49-F238E27FC236}">
                <a16:creationId xmlns:a16="http://schemas.microsoft.com/office/drawing/2014/main" id="{0D65D167-534F-4CE0-8D7F-FE9C1D9A9122}"/>
              </a:ext>
            </a:extLst>
          </p:cNvPr>
          <p:cNvSpPr>
            <a:spLocks noGrp="1"/>
          </p:cNvSpPr>
          <p:nvPr>
            <p:ph type="ftr" sz="quarter" idx="10"/>
          </p:nvPr>
        </p:nvSpPr>
        <p:spPr/>
        <p:txBody>
          <a:bodyPr/>
          <a:lstStyle/>
          <a:p>
            <a:endParaRPr lang="nn-NO"/>
          </a:p>
        </p:txBody>
      </p:sp>
      <p:sp>
        <p:nvSpPr>
          <p:cNvPr id="5" name="Plassholder for lysbildenummer 4">
            <a:extLst>
              <a:ext uri="{FF2B5EF4-FFF2-40B4-BE49-F238E27FC236}">
                <a16:creationId xmlns:a16="http://schemas.microsoft.com/office/drawing/2014/main" id="{732C9329-C2D8-45C7-BA88-08E7DCF8EE10}"/>
              </a:ext>
            </a:extLst>
          </p:cNvPr>
          <p:cNvSpPr>
            <a:spLocks noGrp="1"/>
          </p:cNvSpPr>
          <p:nvPr>
            <p:ph type="sldNum" sz="quarter" idx="11"/>
          </p:nvPr>
        </p:nvSpPr>
        <p:spPr/>
        <p:txBody>
          <a:bodyPr/>
          <a:lstStyle/>
          <a:p>
            <a:fld id="{D0BEE4E4-E047-6A49-BCB9-4D06E7BA237B}" type="slidenum">
              <a:rPr lang="nn-NO" smtClean="0"/>
              <a:pPr/>
              <a:t>7</a:t>
            </a:fld>
            <a:endParaRPr lang="nn-NO"/>
          </a:p>
        </p:txBody>
      </p:sp>
    </p:spTree>
    <p:extLst>
      <p:ext uri="{BB962C8B-B14F-4D97-AF65-F5344CB8AC3E}">
        <p14:creationId xmlns:p14="http://schemas.microsoft.com/office/powerpoint/2010/main" val="185481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A1EFB6-E69B-4E82-96CF-8ECB015E0CBE}"/>
              </a:ext>
            </a:extLst>
          </p:cNvPr>
          <p:cNvSpPr>
            <a:spLocks noGrp="1"/>
          </p:cNvSpPr>
          <p:nvPr>
            <p:ph type="title"/>
          </p:nvPr>
        </p:nvSpPr>
        <p:spPr/>
        <p:txBody>
          <a:bodyPr/>
          <a:lstStyle/>
          <a:p>
            <a:r>
              <a:rPr lang="nb-NO"/>
              <a:t>Innmeldte </a:t>
            </a:r>
            <a:r>
              <a:rPr lang="nb-NO" err="1"/>
              <a:t>endringar</a:t>
            </a:r>
            <a:r>
              <a:rPr lang="nb-NO"/>
              <a:t> FIN</a:t>
            </a:r>
          </a:p>
        </p:txBody>
      </p:sp>
      <p:graphicFrame>
        <p:nvGraphicFramePr>
          <p:cNvPr id="6" name="Tabell 6">
            <a:extLst>
              <a:ext uri="{FF2B5EF4-FFF2-40B4-BE49-F238E27FC236}">
                <a16:creationId xmlns:a16="http://schemas.microsoft.com/office/drawing/2014/main" id="{7158465D-5A17-4845-8482-27242EDE3728}"/>
              </a:ext>
            </a:extLst>
          </p:cNvPr>
          <p:cNvGraphicFramePr>
            <a:graphicFrameLocks noGrp="1"/>
          </p:cNvGraphicFramePr>
          <p:nvPr>
            <p:ph idx="1"/>
            <p:extLst>
              <p:ext uri="{D42A27DB-BD31-4B8C-83A1-F6EECF244321}">
                <p14:modId xmlns:p14="http://schemas.microsoft.com/office/powerpoint/2010/main" val="789281072"/>
              </p:ext>
            </p:extLst>
          </p:nvPr>
        </p:nvGraphicFramePr>
        <p:xfrm>
          <a:off x="809976" y="1347920"/>
          <a:ext cx="10925174" cy="4840610"/>
        </p:xfrm>
        <a:graphic>
          <a:graphicData uri="http://schemas.openxmlformats.org/drawingml/2006/table">
            <a:tbl>
              <a:tblPr firstRow="1" bandRow="1">
                <a:tableStyleId>{5C22544A-7EE6-4342-B048-85BDC9FD1C3A}</a:tableStyleId>
              </a:tblPr>
              <a:tblGrid>
                <a:gridCol w="4336806">
                  <a:extLst>
                    <a:ext uri="{9D8B030D-6E8A-4147-A177-3AD203B41FA5}">
                      <a16:colId xmlns:a16="http://schemas.microsoft.com/office/drawing/2014/main" val="152637147"/>
                    </a:ext>
                  </a:extLst>
                </a:gridCol>
                <a:gridCol w="6588368">
                  <a:extLst>
                    <a:ext uri="{9D8B030D-6E8A-4147-A177-3AD203B41FA5}">
                      <a16:colId xmlns:a16="http://schemas.microsoft.com/office/drawing/2014/main" val="337845830"/>
                    </a:ext>
                  </a:extLst>
                </a:gridCol>
              </a:tblGrid>
              <a:tr h="382146">
                <a:tc gridSpan="2">
                  <a:txBody>
                    <a:bodyPr/>
                    <a:lstStyle/>
                    <a:p>
                      <a:r>
                        <a:rPr lang="nb-NO" sz="1600"/>
                        <a:t>Etablering av nye gradsprogram</a:t>
                      </a:r>
                    </a:p>
                  </a:txBody>
                  <a:tcPr/>
                </a:tc>
                <a:tc hMerge="1">
                  <a:txBody>
                    <a:bodyPr/>
                    <a:lstStyle/>
                    <a:p>
                      <a:endParaRPr lang="nb-NO"/>
                    </a:p>
                  </a:txBody>
                  <a:tcPr/>
                </a:tc>
                <a:extLst>
                  <a:ext uri="{0D108BD9-81ED-4DB2-BD59-A6C34878D82A}">
                    <a16:rowId xmlns:a16="http://schemas.microsoft.com/office/drawing/2014/main" val="2903592502"/>
                  </a:ext>
                </a:extLst>
              </a:tr>
              <a:tr h="1461773">
                <a:tc>
                  <a:txBody>
                    <a:bodyPr/>
                    <a:lstStyle/>
                    <a:p>
                      <a:pPr>
                        <a:spcAft>
                          <a:spcPts val="0"/>
                        </a:spcAft>
                      </a:pPr>
                      <a:r>
                        <a:rPr lang="nb-NO" sz="1600">
                          <a:effectLst/>
                          <a:latin typeface="Arial" panose="020B0604020202020204" pitchFamily="34" charset="0"/>
                          <a:ea typeface="Times New Roman" panose="02020603050405020304" pitchFamily="18" charset="0"/>
                          <a:cs typeface="Times New Roman" panose="02020603050405020304" pitchFamily="18" charset="0"/>
                        </a:rPr>
                        <a:t>Bachelor i ingeniørfag, elektroteknologi </a:t>
                      </a:r>
                    </a:p>
                  </a:txBody>
                  <a:tcPr marL="68580" marR="68580" marT="0" marB="0"/>
                </a:tc>
                <a:tc>
                  <a:txBody>
                    <a:bodyPr/>
                    <a:lstStyle/>
                    <a:p>
                      <a:pPr>
                        <a:spcAft>
                          <a:spcPts val="0"/>
                        </a:spcAft>
                      </a:pPr>
                      <a:r>
                        <a:rPr lang="nn-NO" sz="1600">
                          <a:effectLst/>
                          <a:latin typeface="Arial" panose="020B0604020202020204" pitchFamily="34" charset="0"/>
                          <a:ea typeface="Times New Roman" panose="02020603050405020304" pitchFamily="18" charset="0"/>
                          <a:cs typeface="Times New Roman" panose="02020603050405020304" pitchFamily="18" charset="0"/>
                        </a:rPr>
                        <a:t>Utgreiingsløyve vart gitt i styresak </a:t>
                      </a:r>
                      <a:r>
                        <a:rPr lang="nn-NO" sz="16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61/21-B</a:t>
                      </a:r>
                      <a:r>
                        <a:rPr lang="nn-NO" sz="1600">
                          <a:effectLst/>
                          <a:latin typeface="Arial" panose="020B0604020202020204" pitchFamily="34" charset="0"/>
                          <a:ea typeface="Times New Roman" panose="02020603050405020304" pitchFamily="18" charset="0"/>
                          <a:cs typeface="Times New Roman" panose="02020603050405020304" pitchFamily="18" charset="0"/>
                        </a:rPr>
                        <a:t>.</a:t>
                      </a:r>
                      <a:endParaRPr lang="nb-NO" sz="16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nn-NO" sz="1600">
                          <a:effectLst/>
                          <a:latin typeface="Arial" panose="020B0604020202020204" pitchFamily="34" charset="0"/>
                          <a:ea typeface="Times New Roman" panose="02020603050405020304" pitchFamily="18" charset="0"/>
                          <a:cs typeface="Times New Roman" panose="02020603050405020304" pitchFamily="18" charset="0"/>
                        </a:rPr>
                        <a:t>Det nye bachelorprogrammet i ingeniørfag, elektro skal vere ei ombygging av dei fire bachelorprogramma som HVL i dag tilbyr - Elkraftteknikk, Automatisering med </a:t>
                      </a:r>
                      <a:r>
                        <a:rPr lang="nn-NO" sz="1600" err="1">
                          <a:effectLst/>
                          <a:latin typeface="Arial" panose="020B0604020202020204" pitchFamily="34" charset="0"/>
                          <a:ea typeface="Times New Roman" panose="02020603050405020304" pitchFamily="18" charset="0"/>
                          <a:cs typeface="Times New Roman" panose="02020603050405020304" pitchFamily="18" charset="0"/>
                        </a:rPr>
                        <a:t>robotikk</a:t>
                      </a:r>
                      <a:r>
                        <a:rPr lang="nn-NO" sz="1600">
                          <a:effectLst/>
                          <a:latin typeface="Arial" panose="020B0604020202020204" pitchFamily="34" charset="0"/>
                          <a:ea typeface="Times New Roman" panose="02020603050405020304" pitchFamily="18" charset="0"/>
                          <a:cs typeface="Times New Roman" panose="02020603050405020304" pitchFamily="18" charset="0"/>
                        </a:rPr>
                        <a:t>, Elektronikk og </a:t>
                      </a:r>
                      <a:r>
                        <a:rPr lang="nn-NO" sz="1600" err="1">
                          <a:effectLst/>
                          <a:latin typeface="Arial" panose="020B0604020202020204" pitchFamily="34" charset="0"/>
                          <a:ea typeface="Times New Roman" panose="02020603050405020304" pitchFamily="18" charset="0"/>
                          <a:cs typeface="Times New Roman" panose="02020603050405020304" pitchFamily="18" charset="0"/>
                        </a:rPr>
                        <a:t>Cyberfysisk</a:t>
                      </a:r>
                      <a:r>
                        <a:rPr lang="nn-NO" sz="1600">
                          <a:effectLst/>
                          <a:latin typeface="Arial" panose="020B0604020202020204" pitchFamily="34" charset="0"/>
                          <a:ea typeface="Times New Roman" panose="02020603050405020304" pitchFamily="18" charset="0"/>
                          <a:cs typeface="Times New Roman" panose="02020603050405020304" pitchFamily="18" charset="0"/>
                        </a:rPr>
                        <a:t> nettverksteknologi. </a:t>
                      </a:r>
                      <a:endParaRPr lang="nb-NO"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6024127"/>
                  </a:ext>
                </a:extLst>
              </a:tr>
              <a:tr h="2996691">
                <a:tc>
                  <a:txBody>
                    <a:bodyPr/>
                    <a:lstStyle/>
                    <a:p>
                      <a:r>
                        <a:rPr lang="nb-NO" sz="1800"/>
                        <a:t>Master i medisinsk laboratorieteknologi </a:t>
                      </a:r>
                    </a:p>
                  </a:txBody>
                  <a:tcPr/>
                </a:tc>
                <a:tc>
                  <a:txBody>
                    <a:bodyPr/>
                    <a:lstStyle/>
                    <a:p>
                      <a:r>
                        <a:rPr lang="nn-NO" sz="1800">
                          <a:effectLst/>
                          <a:latin typeface="Arial" panose="020B0604020202020204" pitchFamily="34" charset="0"/>
                          <a:ea typeface="Calibri" panose="020F0502020204030204" pitchFamily="34" charset="0"/>
                        </a:rPr>
                        <a:t>Utgreiingsløyve vart gitt i styresak 61/21-B. Master i medisinsk laboratorieteknologi er i hovudsak knytt til fagmiljøet som i dag tilbyr Bachelor i bioingeniørfag. Studieprogrammet skal tilbydast på campus Bergen, kor fagmiljøet er lokalisert. Det er lagt stor vekt på å gjere masterprogrammet fleksibelt, utdanninga skal kunne kombinerast med jobb. </a:t>
                      </a:r>
                      <a:endParaRPr lang="nb-NO" sz="1800"/>
                    </a:p>
                  </a:txBody>
                  <a:tcPr/>
                </a:tc>
                <a:extLst>
                  <a:ext uri="{0D108BD9-81ED-4DB2-BD59-A6C34878D82A}">
                    <a16:rowId xmlns:a16="http://schemas.microsoft.com/office/drawing/2014/main" val="4026127131"/>
                  </a:ext>
                </a:extLst>
              </a:tr>
            </a:tbl>
          </a:graphicData>
        </a:graphic>
      </p:graphicFrame>
      <p:sp>
        <p:nvSpPr>
          <p:cNvPr id="4" name="Plassholder for bunntekst 3">
            <a:extLst>
              <a:ext uri="{FF2B5EF4-FFF2-40B4-BE49-F238E27FC236}">
                <a16:creationId xmlns:a16="http://schemas.microsoft.com/office/drawing/2014/main" id="{66BED8BD-64E9-4388-B54A-01C888F24A8C}"/>
              </a:ext>
            </a:extLst>
          </p:cNvPr>
          <p:cNvSpPr>
            <a:spLocks noGrp="1"/>
          </p:cNvSpPr>
          <p:nvPr>
            <p:ph type="ftr" sz="quarter" idx="10"/>
          </p:nvPr>
        </p:nvSpPr>
        <p:spPr/>
        <p:txBody>
          <a:bodyPr/>
          <a:lstStyle/>
          <a:p>
            <a:endParaRPr lang="nn-NO"/>
          </a:p>
        </p:txBody>
      </p:sp>
      <p:sp>
        <p:nvSpPr>
          <p:cNvPr id="5" name="Plassholder for lysbildenummer 4">
            <a:extLst>
              <a:ext uri="{FF2B5EF4-FFF2-40B4-BE49-F238E27FC236}">
                <a16:creationId xmlns:a16="http://schemas.microsoft.com/office/drawing/2014/main" id="{995B6E14-ECAC-4FBD-A55D-D2FEECB0FD03}"/>
              </a:ext>
            </a:extLst>
          </p:cNvPr>
          <p:cNvSpPr>
            <a:spLocks noGrp="1"/>
          </p:cNvSpPr>
          <p:nvPr>
            <p:ph type="sldNum" sz="quarter" idx="11"/>
          </p:nvPr>
        </p:nvSpPr>
        <p:spPr/>
        <p:txBody>
          <a:bodyPr/>
          <a:lstStyle/>
          <a:p>
            <a:fld id="{D0BEE4E4-E047-6A49-BCB9-4D06E7BA237B}" type="slidenum">
              <a:rPr lang="nn-NO" smtClean="0"/>
              <a:pPr/>
              <a:t>8</a:t>
            </a:fld>
            <a:endParaRPr lang="nn-NO"/>
          </a:p>
        </p:txBody>
      </p:sp>
    </p:spTree>
    <p:extLst>
      <p:ext uri="{BB962C8B-B14F-4D97-AF65-F5344CB8AC3E}">
        <p14:creationId xmlns:p14="http://schemas.microsoft.com/office/powerpoint/2010/main" val="2315344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6FE49D-758D-46E7-9395-F6DEA08426B4}"/>
              </a:ext>
            </a:extLst>
          </p:cNvPr>
          <p:cNvSpPr>
            <a:spLocks noGrp="1"/>
          </p:cNvSpPr>
          <p:nvPr>
            <p:ph type="title"/>
          </p:nvPr>
        </p:nvSpPr>
        <p:spPr/>
        <p:txBody>
          <a:bodyPr/>
          <a:lstStyle/>
          <a:p>
            <a:r>
              <a:rPr lang="nb-NO">
                <a:solidFill>
                  <a:srgbClr val="004357"/>
                </a:solidFill>
              </a:rPr>
              <a:t>Innmeldte </a:t>
            </a:r>
            <a:r>
              <a:rPr lang="nb-NO" err="1">
                <a:solidFill>
                  <a:srgbClr val="004357"/>
                </a:solidFill>
              </a:rPr>
              <a:t>endringar</a:t>
            </a:r>
            <a:r>
              <a:rPr lang="nb-NO">
                <a:solidFill>
                  <a:srgbClr val="004357"/>
                </a:solidFill>
              </a:rPr>
              <a:t> FLKI</a:t>
            </a:r>
            <a:endParaRPr lang="nb-NO"/>
          </a:p>
        </p:txBody>
      </p:sp>
      <p:graphicFrame>
        <p:nvGraphicFramePr>
          <p:cNvPr id="6" name="Tabell 6">
            <a:extLst>
              <a:ext uri="{FF2B5EF4-FFF2-40B4-BE49-F238E27FC236}">
                <a16:creationId xmlns:a16="http://schemas.microsoft.com/office/drawing/2014/main" id="{8F61F401-ED39-4FC7-806D-9013CBC0E9CA}"/>
              </a:ext>
            </a:extLst>
          </p:cNvPr>
          <p:cNvGraphicFramePr>
            <a:graphicFrameLocks noGrp="1"/>
          </p:cNvGraphicFramePr>
          <p:nvPr>
            <p:ph idx="1"/>
            <p:extLst>
              <p:ext uri="{D42A27DB-BD31-4B8C-83A1-F6EECF244321}">
                <p14:modId xmlns:p14="http://schemas.microsoft.com/office/powerpoint/2010/main" val="3537987683"/>
              </p:ext>
            </p:extLst>
          </p:nvPr>
        </p:nvGraphicFramePr>
        <p:xfrm>
          <a:off x="809625" y="1357313"/>
          <a:ext cx="10925174" cy="5237480"/>
        </p:xfrm>
        <a:graphic>
          <a:graphicData uri="http://schemas.openxmlformats.org/drawingml/2006/table">
            <a:tbl>
              <a:tblPr firstRow="1" bandRow="1">
                <a:tableStyleId>{5C22544A-7EE6-4342-B048-85BDC9FD1C3A}</a:tableStyleId>
              </a:tblPr>
              <a:tblGrid>
                <a:gridCol w="5462587">
                  <a:extLst>
                    <a:ext uri="{9D8B030D-6E8A-4147-A177-3AD203B41FA5}">
                      <a16:colId xmlns:a16="http://schemas.microsoft.com/office/drawing/2014/main" val="40942280"/>
                    </a:ext>
                  </a:extLst>
                </a:gridCol>
                <a:gridCol w="5462587">
                  <a:extLst>
                    <a:ext uri="{9D8B030D-6E8A-4147-A177-3AD203B41FA5}">
                      <a16:colId xmlns:a16="http://schemas.microsoft.com/office/drawing/2014/main" val="3200721089"/>
                    </a:ext>
                  </a:extLst>
                </a:gridCol>
              </a:tblGrid>
              <a:tr h="370840">
                <a:tc>
                  <a:txBody>
                    <a:bodyPr/>
                    <a:lstStyle/>
                    <a:p>
                      <a:r>
                        <a:rPr lang="nb-NO"/>
                        <a:t>Studieprogram</a:t>
                      </a:r>
                    </a:p>
                  </a:txBody>
                  <a:tcPr/>
                </a:tc>
                <a:tc>
                  <a:txBody>
                    <a:bodyPr/>
                    <a:lstStyle/>
                    <a:p>
                      <a:r>
                        <a:rPr lang="nb-NO"/>
                        <a:t>Kommentar</a:t>
                      </a:r>
                    </a:p>
                  </a:txBody>
                  <a:tcPr/>
                </a:tc>
                <a:extLst>
                  <a:ext uri="{0D108BD9-81ED-4DB2-BD59-A6C34878D82A}">
                    <a16:rowId xmlns:a16="http://schemas.microsoft.com/office/drawing/2014/main" val="512160146"/>
                  </a:ext>
                </a:extLst>
              </a:tr>
              <a:tr h="370840">
                <a:tc gridSpan="2">
                  <a:txBody>
                    <a:bodyPr/>
                    <a:lstStyle/>
                    <a:p>
                      <a:r>
                        <a:rPr lang="nb-NO" b="1"/>
                        <a:t>Etablering av nye gradsprogram</a:t>
                      </a:r>
                    </a:p>
                  </a:txBody>
                  <a:tcPr/>
                </a:tc>
                <a:tc hMerge="1">
                  <a:txBody>
                    <a:bodyPr/>
                    <a:lstStyle/>
                    <a:p>
                      <a:endParaRPr lang="nb-NO"/>
                    </a:p>
                  </a:txBody>
                  <a:tcPr/>
                </a:tc>
                <a:extLst>
                  <a:ext uri="{0D108BD9-81ED-4DB2-BD59-A6C34878D82A}">
                    <a16:rowId xmlns:a16="http://schemas.microsoft.com/office/drawing/2014/main" val="1015565398"/>
                  </a:ext>
                </a:extLst>
              </a:tr>
              <a:tr h="370840">
                <a:tc>
                  <a:txBody>
                    <a:bodyPr/>
                    <a:lstStyle/>
                    <a:p>
                      <a:r>
                        <a:rPr lang="nb-NO"/>
                        <a:t>Integrert PPU-master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Pilot </a:t>
                      </a:r>
                      <a:r>
                        <a:rPr lang="nb-NO" err="1"/>
                        <a:t>frå</a:t>
                      </a:r>
                      <a:r>
                        <a:rPr lang="nb-NO"/>
                        <a:t> </a:t>
                      </a:r>
                      <a:r>
                        <a:rPr lang="nb-NO" err="1"/>
                        <a:t>hausten</a:t>
                      </a:r>
                      <a:r>
                        <a:rPr lang="nb-NO"/>
                        <a:t> 2023: </a:t>
                      </a:r>
                      <a:r>
                        <a:rPr kumimoji="0" lang="nb-NO" sz="1800" b="0" i="0" u="none" strike="noStrike" kern="1200" cap="none" spc="0" normalizeH="0" baseline="0" noProof="0">
                          <a:ln>
                            <a:noFill/>
                          </a:ln>
                          <a:solidFill>
                            <a:srgbClr val="004357"/>
                          </a:solidFill>
                          <a:effectLst/>
                          <a:uLnTx/>
                          <a:uFillTx/>
                          <a:latin typeface="+mn-lt"/>
                          <a:ea typeface="+mn-ea"/>
                          <a:cs typeface="+mn-cs"/>
                        </a:rPr>
                        <a:t>Integrert PPU-master med endra opptakskrav:</a:t>
                      </a:r>
                    </a:p>
                    <a:p>
                      <a:pPr marL="285750" indent="-285750">
                        <a:buFont typeface="Arial" panose="020B0604020202020204" pitchFamily="34" charset="0"/>
                        <a:buChar char="•"/>
                      </a:pPr>
                      <a:r>
                        <a:rPr lang="nn-NO" sz="1800">
                          <a:effectLst/>
                          <a:latin typeface="Arial" panose="020B0604020202020204" pitchFamily="34" charset="0"/>
                          <a:ea typeface="Times New Roman" panose="02020603050405020304" pitchFamily="18" charset="0"/>
                          <a:cs typeface="Times New Roman" panose="02020603050405020304" pitchFamily="18" charset="0"/>
                        </a:rPr>
                        <a:t>PPU-allmennfag og </a:t>
                      </a:r>
                    </a:p>
                    <a:p>
                      <a:pPr marL="285750" indent="-285750">
                        <a:buFont typeface="Arial" panose="020B0604020202020204" pitchFamily="34" charset="0"/>
                        <a:buChar char="•"/>
                      </a:pPr>
                      <a:r>
                        <a:rPr lang="nn-NO" sz="1800">
                          <a:effectLst/>
                          <a:latin typeface="Arial" panose="020B0604020202020204" pitchFamily="34" charset="0"/>
                          <a:ea typeface="Times New Roman" panose="02020603050405020304" pitchFamily="18" charset="0"/>
                          <a:cs typeface="Times New Roman" panose="02020603050405020304" pitchFamily="18" charset="0"/>
                        </a:rPr>
                        <a:t>Master i didaktiske praksisar (MIDP)</a:t>
                      </a:r>
                      <a:endParaRPr lang="nb-NO"/>
                    </a:p>
                  </a:txBody>
                  <a:tcPr/>
                </a:tc>
                <a:extLst>
                  <a:ext uri="{0D108BD9-81ED-4DB2-BD59-A6C34878D82A}">
                    <a16:rowId xmlns:a16="http://schemas.microsoft.com/office/drawing/2014/main" val="4129985725"/>
                  </a:ext>
                </a:extLst>
              </a:tr>
              <a:tr h="370840">
                <a:tc>
                  <a:txBody>
                    <a:bodyPr/>
                    <a:lstStyle/>
                    <a:p>
                      <a:r>
                        <a:rPr lang="nb-NO"/>
                        <a:t>Bachelor i kunstfag (vil </a:t>
                      </a:r>
                      <a:r>
                        <a:rPr lang="nb-NO" err="1"/>
                        <a:t>event</a:t>
                      </a:r>
                      <a:r>
                        <a:rPr lang="nb-NO"/>
                        <a:t> gjelde </a:t>
                      </a:r>
                      <a:r>
                        <a:rPr lang="nb-NO" err="1"/>
                        <a:t>frå</a:t>
                      </a:r>
                      <a:r>
                        <a:rPr lang="nb-NO"/>
                        <a:t> studieåret 25-26)</a:t>
                      </a:r>
                    </a:p>
                  </a:txBody>
                  <a:tcPr/>
                </a:tc>
                <a:tc>
                  <a:txBody>
                    <a:bodyPr/>
                    <a:lstStyle/>
                    <a:p>
                      <a:pPr>
                        <a:spcAft>
                          <a:spcPts val="0"/>
                        </a:spcAft>
                      </a:pPr>
                      <a:r>
                        <a:rPr lang="nn-NO" sz="1800">
                          <a:effectLst/>
                          <a:latin typeface="Arial" panose="020B0604020202020204" pitchFamily="34" charset="0"/>
                          <a:ea typeface="Times New Roman" panose="02020603050405020304" pitchFamily="18" charset="0"/>
                          <a:cs typeface="Arial" panose="020B0604020202020204" pitchFamily="34" charset="0"/>
                        </a:rPr>
                        <a:t>Behov for ein bachelor som gir grunnlag for opptak til Master i kunstfag. Sende </a:t>
                      </a:r>
                      <a:r>
                        <a:rPr lang="nn-NO" sz="1800" err="1">
                          <a:effectLst/>
                          <a:latin typeface="Arial" panose="020B0604020202020204" pitchFamily="34" charset="0"/>
                          <a:ea typeface="Times New Roman" panose="02020603050405020304" pitchFamily="18" charset="0"/>
                          <a:cs typeface="Arial" panose="020B0604020202020204" pitchFamily="34" charset="0"/>
                        </a:rPr>
                        <a:t>utgreiinssøknad</a:t>
                      </a:r>
                      <a:r>
                        <a:rPr lang="nn-NO" sz="1800">
                          <a:effectLst/>
                          <a:latin typeface="Arial" panose="020B0604020202020204" pitchFamily="34" charset="0"/>
                          <a:ea typeface="Times New Roman" panose="02020603050405020304" pitchFamily="18" charset="0"/>
                          <a:cs typeface="Arial" panose="020B0604020202020204" pitchFamily="34" charset="0"/>
                        </a:rPr>
                        <a:t> haust 2023.</a:t>
                      </a:r>
                      <a:endParaRPr lang="nb-NO" sz="2800">
                        <a:effectLst/>
                        <a:latin typeface="Arial" panose="020B060402020202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11320031"/>
                  </a:ext>
                </a:extLst>
              </a:tr>
              <a:tr h="370840">
                <a:tc gridSpan="2">
                  <a:txBody>
                    <a:bodyPr/>
                    <a:lstStyle/>
                    <a:p>
                      <a:r>
                        <a:rPr lang="nb-NO" b="1" err="1"/>
                        <a:t>Vesentlege</a:t>
                      </a:r>
                      <a:r>
                        <a:rPr lang="nb-NO" b="1"/>
                        <a:t> </a:t>
                      </a:r>
                      <a:r>
                        <a:rPr lang="nb-NO" b="1" err="1"/>
                        <a:t>endringar</a:t>
                      </a:r>
                      <a:r>
                        <a:rPr lang="nb-NO" b="1"/>
                        <a:t> i </a:t>
                      </a:r>
                      <a:r>
                        <a:rPr lang="nb-NO" b="1" err="1"/>
                        <a:t>eksisterande</a:t>
                      </a:r>
                      <a:r>
                        <a:rPr lang="nb-NO" b="1"/>
                        <a:t> gradsprogram</a:t>
                      </a:r>
                    </a:p>
                  </a:txBody>
                  <a:tcPr/>
                </a:tc>
                <a:tc hMerge="1">
                  <a:txBody>
                    <a:bodyPr/>
                    <a:lstStyle/>
                    <a:p>
                      <a:endParaRPr lang="nb-NO"/>
                    </a:p>
                  </a:txBody>
                  <a:tcPr/>
                </a:tc>
                <a:extLst>
                  <a:ext uri="{0D108BD9-81ED-4DB2-BD59-A6C34878D82A}">
                    <a16:rowId xmlns:a16="http://schemas.microsoft.com/office/drawing/2014/main" val="998250600"/>
                  </a:ext>
                </a:extLst>
              </a:tr>
              <a:tr h="370840">
                <a:tc>
                  <a:txBody>
                    <a:bodyPr/>
                    <a:lstStyle/>
                    <a:p>
                      <a:r>
                        <a:rPr lang="nn-NO" sz="1800">
                          <a:effectLst/>
                          <a:latin typeface="Arial" panose="020B0604020202020204" pitchFamily="34" charset="0"/>
                          <a:ea typeface="Times New Roman" panose="02020603050405020304" pitchFamily="18" charset="0"/>
                          <a:cs typeface="Times New Roman" panose="02020603050405020304" pitchFamily="18" charset="0"/>
                        </a:rPr>
                        <a:t>Bachelor i teiknspråk og tolking</a:t>
                      </a:r>
                      <a:endParaRPr lang="nb-NO"/>
                    </a:p>
                  </a:txBody>
                  <a:tcPr/>
                </a:tc>
                <a:tc>
                  <a:txBody>
                    <a:bodyPr/>
                    <a:lstStyle/>
                    <a:p>
                      <a:r>
                        <a:rPr lang="nb-NO"/>
                        <a:t>Gjennomført periodisk evaluering – </a:t>
                      </a:r>
                      <a:r>
                        <a:rPr lang="nb-NO" err="1"/>
                        <a:t>auka</a:t>
                      </a:r>
                      <a:r>
                        <a:rPr lang="nb-NO"/>
                        <a:t> gjennomstrømning og kandidatproduksjon</a:t>
                      </a:r>
                    </a:p>
                  </a:txBody>
                  <a:tcPr/>
                </a:tc>
                <a:extLst>
                  <a:ext uri="{0D108BD9-81ED-4DB2-BD59-A6C34878D82A}">
                    <a16:rowId xmlns:a16="http://schemas.microsoft.com/office/drawing/2014/main" val="741057905"/>
                  </a:ext>
                </a:extLst>
              </a:tr>
              <a:tr h="370840">
                <a:tc>
                  <a:txBody>
                    <a:bodyPr/>
                    <a:lstStyle/>
                    <a:p>
                      <a:pPr>
                        <a:spcAft>
                          <a:spcPts val="0"/>
                        </a:spcAft>
                      </a:pPr>
                      <a:r>
                        <a:rPr lang="nn-NO" sz="1800">
                          <a:effectLst/>
                          <a:latin typeface="Arial" panose="020B0604020202020204" pitchFamily="34" charset="0"/>
                          <a:ea typeface="Times New Roman" panose="02020603050405020304" pitchFamily="18" charset="0"/>
                          <a:cs typeface="Times New Roman" panose="02020603050405020304" pitchFamily="18" charset="0"/>
                        </a:rPr>
                        <a:t>Bachelor i drama og anvendt teater</a:t>
                      </a:r>
                      <a:endParaRPr lang="nb-NO"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85750" indent="-285750">
                        <a:spcAft>
                          <a:spcPts val="0"/>
                        </a:spcAft>
                        <a:buFont typeface="Arial" panose="020B0604020202020204" pitchFamily="34" charset="0"/>
                        <a:buChar char="•"/>
                      </a:pPr>
                      <a:r>
                        <a:rPr lang="nn-NO" sz="1800">
                          <a:effectLst/>
                          <a:latin typeface="Arial" panose="020B0604020202020204" pitchFamily="34" charset="0"/>
                          <a:ea typeface="Times New Roman" panose="02020603050405020304" pitchFamily="18" charset="0"/>
                          <a:cs typeface="Arial" panose="020B0604020202020204" pitchFamily="34" charset="0"/>
                        </a:rPr>
                        <a:t>Ta inn emnet Danning og akademisk handverk </a:t>
                      </a:r>
                      <a:endParaRPr lang="nb-NO" sz="2800">
                        <a:effectLst/>
                        <a:latin typeface="Arial" panose="020B0604020202020204" pitchFamily="34" charset="0"/>
                        <a:ea typeface="Times New Roman" panose="02020603050405020304" pitchFamily="18" charset="0"/>
                        <a:cs typeface="Times New Roman" panose="02020603050405020304" pitchFamily="18" charset="0"/>
                      </a:endParaRPr>
                    </a:p>
                    <a:p>
                      <a:endParaRPr lang="nb-NO"/>
                    </a:p>
                  </a:txBody>
                  <a:tcPr/>
                </a:tc>
                <a:extLst>
                  <a:ext uri="{0D108BD9-81ED-4DB2-BD59-A6C34878D82A}">
                    <a16:rowId xmlns:a16="http://schemas.microsoft.com/office/drawing/2014/main" val="2960129343"/>
                  </a:ext>
                </a:extLst>
              </a:tr>
              <a:tr h="370840">
                <a:tc gridSpan="2">
                  <a:txBody>
                    <a:bodyPr/>
                    <a:lstStyle/>
                    <a:p>
                      <a:r>
                        <a:rPr lang="nb-NO" b="1"/>
                        <a:t>Nullopptak av gradsprogram</a:t>
                      </a:r>
                    </a:p>
                  </a:txBody>
                  <a:tcPr/>
                </a:tc>
                <a:tc hMerge="1">
                  <a:txBody>
                    <a:bodyPr/>
                    <a:lstStyle/>
                    <a:p>
                      <a:endParaRPr lang="nb-NO"/>
                    </a:p>
                  </a:txBody>
                  <a:tcPr/>
                </a:tc>
                <a:extLst>
                  <a:ext uri="{0D108BD9-81ED-4DB2-BD59-A6C34878D82A}">
                    <a16:rowId xmlns:a16="http://schemas.microsoft.com/office/drawing/2014/main" val="3178873003"/>
                  </a:ext>
                </a:extLst>
              </a:tr>
              <a:tr h="370840">
                <a:tc>
                  <a:txBody>
                    <a:bodyPr/>
                    <a:lstStyle/>
                    <a:p>
                      <a:r>
                        <a:rPr lang="nb-NO"/>
                        <a:t>Bachelor i </a:t>
                      </a:r>
                      <a:r>
                        <a:rPr lang="nb-NO" err="1"/>
                        <a:t>Community</a:t>
                      </a:r>
                      <a:r>
                        <a:rPr lang="nb-NO"/>
                        <a:t> Arts</a:t>
                      </a:r>
                    </a:p>
                  </a:txBody>
                  <a:tcPr/>
                </a:tc>
                <a:tc>
                  <a:txBody>
                    <a:bodyPr/>
                    <a:lstStyle/>
                    <a:p>
                      <a:endParaRPr lang="nb-NO"/>
                    </a:p>
                  </a:txBody>
                  <a:tcPr/>
                </a:tc>
                <a:extLst>
                  <a:ext uri="{0D108BD9-81ED-4DB2-BD59-A6C34878D82A}">
                    <a16:rowId xmlns:a16="http://schemas.microsoft.com/office/drawing/2014/main" val="1720994968"/>
                  </a:ext>
                </a:extLst>
              </a:tr>
            </a:tbl>
          </a:graphicData>
        </a:graphic>
      </p:graphicFrame>
      <p:sp>
        <p:nvSpPr>
          <p:cNvPr id="4" name="Plassholder for bunntekst 3">
            <a:extLst>
              <a:ext uri="{FF2B5EF4-FFF2-40B4-BE49-F238E27FC236}">
                <a16:creationId xmlns:a16="http://schemas.microsoft.com/office/drawing/2014/main" id="{9EB7042C-854E-46FE-A6F0-FD00E6FAF1AB}"/>
              </a:ext>
            </a:extLst>
          </p:cNvPr>
          <p:cNvSpPr>
            <a:spLocks noGrp="1"/>
          </p:cNvSpPr>
          <p:nvPr>
            <p:ph type="ftr" sz="quarter" idx="10"/>
          </p:nvPr>
        </p:nvSpPr>
        <p:spPr/>
        <p:txBody>
          <a:bodyPr/>
          <a:lstStyle/>
          <a:p>
            <a:endParaRPr lang="nn-NO"/>
          </a:p>
        </p:txBody>
      </p:sp>
      <p:sp>
        <p:nvSpPr>
          <p:cNvPr id="5" name="Plassholder for lysbildenummer 4">
            <a:extLst>
              <a:ext uri="{FF2B5EF4-FFF2-40B4-BE49-F238E27FC236}">
                <a16:creationId xmlns:a16="http://schemas.microsoft.com/office/drawing/2014/main" id="{2FB56E88-E943-4CD6-8267-A3BA20AA83C0}"/>
              </a:ext>
            </a:extLst>
          </p:cNvPr>
          <p:cNvSpPr>
            <a:spLocks noGrp="1"/>
          </p:cNvSpPr>
          <p:nvPr>
            <p:ph type="sldNum" sz="quarter" idx="11"/>
          </p:nvPr>
        </p:nvSpPr>
        <p:spPr/>
        <p:txBody>
          <a:bodyPr/>
          <a:lstStyle/>
          <a:p>
            <a:fld id="{D0BEE4E4-E047-6A49-BCB9-4D06E7BA237B}" type="slidenum">
              <a:rPr lang="nn-NO" smtClean="0"/>
              <a:pPr/>
              <a:t>9</a:t>
            </a:fld>
            <a:endParaRPr lang="nn-NO"/>
          </a:p>
        </p:txBody>
      </p:sp>
    </p:spTree>
    <p:extLst>
      <p:ext uri="{BB962C8B-B14F-4D97-AF65-F5344CB8AC3E}">
        <p14:creationId xmlns:p14="http://schemas.microsoft.com/office/powerpoint/2010/main" val="2696241998"/>
      </p:ext>
    </p:extLst>
  </p:cSld>
  <p:clrMapOvr>
    <a:masterClrMapping/>
  </p:clrMapOvr>
</p:sld>
</file>

<file path=ppt/theme/theme1.xml><?xml version="1.0" encoding="utf-8"?>
<a:theme xmlns:a="http://schemas.openxmlformats.org/drawingml/2006/main" name="HVL">
  <a:themeElements>
    <a:clrScheme name="HVL-tema">
      <a:dk1>
        <a:srgbClr val="004357"/>
      </a:dk1>
      <a:lt1>
        <a:srgbClr val="FFFFFF"/>
      </a:lt1>
      <a:dk2>
        <a:srgbClr val="004357"/>
      </a:dk2>
      <a:lt2>
        <a:srgbClr val="FFFFFF"/>
      </a:lt2>
      <a:accent1>
        <a:srgbClr val="1B7C83"/>
      </a:accent1>
      <a:accent2>
        <a:srgbClr val="64D0DF"/>
      </a:accent2>
      <a:accent3>
        <a:srgbClr val="98E0E4"/>
      </a:accent3>
      <a:accent4>
        <a:srgbClr val="E7C507"/>
      </a:accent4>
      <a:accent5>
        <a:srgbClr val="B65A20"/>
      </a:accent5>
      <a:accent6>
        <a:srgbClr val="6D2439"/>
      </a:accent6>
      <a:hlink>
        <a:srgbClr val="1C8087"/>
      </a:hlink>
      <a:folHlink>
        <a:srgbClr val="C85A7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VL_ppt_mal_oppdatert" id="{34A3C5B7-7DCF-A541-AE3D-AB30F07D0F84}" vid="{252C16CA-3E9D-B540-84BD-D5E99CBB698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4c062a4-c69b-499f-84f4-74c24a2ae4c2" xsi:nil="true"/>
    <lcf76f155ced4ddcb4097134ff3c332f xmlns="fa75e9d1-45da-4a2a-9964-396ebe24c18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CAFFC4F78F58F4EA9E9CC2A19CF4398" ma:contentTypeVersion="16" ma:contentTypeDescription="Opprett et nytt dokument." ma:contentTypeScope="" ma:versionID="97dfec12fa3d838f5992223d18ccdbaa">
  <xsd:schema xmlns:xsd="http://www.w3.org/2001/XMLSchema" xmlns:xs="http://www.w3.org/2001/XMLSchema" xmlns:p="http://schemas.microsoft.com/office/2006/metadata/properties" xmlns:ns2="fa75e9d1-45da-4a2a-9964-396ebe24c187" xmlns:ns3="e4c062a4-c69b-499f-84f4-74c24a2ae4c2" targetNamespace="http://schemas.microsoft.com/office/2006/metadata/properties" ma:root="true" ma:fieldsID="018f4abd25c7373943b7a75bf77aabcd" ns2:_="" ns3:_="">
    <xsd:import namespace="fa75e9d1-45da-4a2a-9964-396ebe24c187"/>
    <xsd:import namespace="e4c062a4-c69b-499f-84f4-74c24a2ae4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75e9d1-45da-4a2a-9964-396ebe24c1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d5ac12ea-e064-4df2-9638-65326f4f9ee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4c062a4-c69b-499f-84f4-74c24a2ae4c2"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ff55b5d4-9b15-4c2f-993c-b41fae2eb13d}" ma:internalName="TaxCatchAll" ma:showField="CatchAllData" ma:web="e4c062a4-c69b-499f-84f4-74c24a2ae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01D4B5-1337-4E0B-991E-575CF1C4F3F1}">
  <ds:schemaRefs>
    <ds:schemaRef ds:uri="http://schemas.microsoft.com/sharepoint/v3/contenttype/forms"/>
  </ds:schemaRefs>
</ds:datastoreItem>
</file>

<file path=customXml/itemProps2.xml><?xml version="1.0" encoding="utf-8"?>
<ds:datastoreItem xmlns:ds="http://schemas.openxmlformats.org/officeDocument/2006/customXml" ds:itemID="{B1D789A7-CC38-4D85-8E57-05C60D3BBAC3}">
  <ds:schemaRefs>
    <ds:schemaRef ds:uri="00765279-d60e-4f77-ba76-16fafdc91807"/>
    <ds:schemaRef ds:uri="15eb586f-ba3d-4253-bc51-d375f8bad3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211753A-D670-4483-867D-856711E7A826}"/>
</file>

<file path=docProps/app.xml><?xml version="1.0" encoding="utf-8"?>
<Properties xmlns="http://schemas.openxmlformats.org/officeDocument/2006/extended-properties" xmlns:vt="http://schemas.openxmlformats.org/officeDocument/2006/docPropsVTypes">
  <TotalTime>0</TotalTime>
  <Words>1744</Words>
  <Application>Microsoft Office PowerPoint</Application>
  <PresentationFormat>Widescreen</PresentationFormat>
  <Paragraphs>179</Paragraphs>
  <Slides>14</Slides>
  <Notes>10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14</vt:i4>
      </vt:variant>
    </vt:vector>
  </HeadingPairs>
  <TitlesOfParts>
    <vt:vector size="21" baseType="lpstr">
      <vt:lpstr>.AppleSystemUIFont</vt:lpstr>
      <vt:lpstr>Arial</vt:lpstr>
      <vt:lpstr>Calibri</vt:lpstr>
      <vt:lpstr>Courier New</vt:lpstr>
      <vt:lpstr>Georgia</vt:lpstr>
      <vt:lpstr>Symbol</vt:lpstr>
      <vt:lpstr>HVL</vt:lpstr>
      <vt:lpstr>Styresaker utdanning </vt:lpstr>
      <vt:lpstr>22/23-B SØKNAD OM UTGREIINGSLØYVE  BACHELOR I LEDELSE - ADDISCO</vt:lpstr>
      <vt:lpstr>23/23-B - Løypemelding: Utvikling av den eigenfinansierte studieporteføljen ved HVL - Innmeldingar av planlagte endringar frå studieåret 2024/25 </vt:lpstr>
      <vt:lpstr>Rammer for arbeidet </vt:lpstr>
      <vt:lpstr>PowerPoint-presentasjon</vt:lpstr>
      <vt:lpstr>Trekk av studium i studieåret 2023-24</vt:lpstr>
      <vt:lpstr>Innmeldte endringar FHS</vt:lpstr>
      <vt:lpstr>Innmeldte endringar FIN</vt:lpstr>
      <vt:lpstr>Innmeldte endringar FLKI</vt:lpstr>
      <vt:lpstr>Innmeldte endringar FØS</vt:lpstr>
      <vt:lpstr>24/23-B OVERORDNA PRINSIPP FOR STRATEGISK UTVIKLING AV STUDIEPORTEFØLJEN</vt:lpstr>
      <vt:lpstr>Overordna prinsipp for utvikling av studieporteføljen</vt:lpstr>
      <vt:lpstr>Korleis bruke dei overordna prinsippa ? </vt:lpstr>
      <vt:lpstr>SEFØ-modellen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Førebelse innmeldingar : Endringar i studieporteføljen for studieåret 2024-25</dc:title>
  <dc:creator>Merete Sviggum</dc:creator>
  <cp:lastModifiedBy>Andreas Johan Madsen</cp:lastModifiedBy>
  <cp:revision>2</cp:revision>
  <dcterms:created xsi:type="dcterms:W3CDTF">2023-06-05T07:27:26Z</dcterms:created>
  <dcterms:modified xsi:type="dcterms:W3CDTF">2023-06-14T14:15:14Z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0x0101008CAFFC4F78F58F4EA9E9CC2A19CF4398</vt:lpwstr>
  </property>
</Properties>
</file>